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2" r:id="rId3"/>
    <p:sldId id="264" r:id="rId4"/>
    <p:sldId id="266" r:id="rId5"/>
    <p:sldId id="286" r:id="rId6"/>
    <p:sldId id="274" r:id="rId7"/>
    <p:sldId id="285" r:id="rId8"/>
    <p:sldId id="284" r:id="rId9"/>
    <p:sldId id="273" r:id="rId10"/>
    <p:sldId id="271" r:id="rId11"/>
    <p:sldId id="272" r:id="rId12"/>
    <p:sldId id="276" r:id="rId13"/>
    <p:sldId id="279" r:id="rId14"/>
    <p:sldId id="277" r:id="rId15"/>
    <p:sldId id="281" r:id="rId16"/>
    <p:sldId id="282" r:id="rId17"/>
    <p:sldId id="278" r:id="rId18"/>
  </p:sldIdLst>
  <p:sldSz cx="91440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4F43"/>
    <a:srgbClr val="FFC58B"/>
    <a:srgbClr val="FDA341"/>
    <a:srgbClr val="FFB66D"/>
    <a:srgbClr val="D17921"/>
    <a:srgbClr val="FFB265"/>
    <a:srgbClr val="C38E23"/>
    <a:srgbClr val="FFAB57"/>
    <a:srgbClr val="9F7F6D"/>
    <a:srgbClr val="7875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13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97187"/>
            <a:ext cx="7772400" cy="254677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842174"/>
            <a:ext cx="6858000" cy="176614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010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204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89467"/>
            <a:ext cx="1971675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89467"/>
            <a:ext cx="5800725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75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68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823722"/>
            <a:ext cx="7886700" cy="304291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895429"/>
            <a:ext cx="7886700" cy="160019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3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947333"/>
            <a:ext cx="38862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947333"/>
            <a:ext cx="38862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39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9468"/>
            <a:ext cx="788670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793241"/>
            <a:ext cx="3868340" cy="8788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672080"/>
            <a:ext cx="3868340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793241"/>
            <a:ext cx="3887391" cy="87883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672080"/>
            <a:ext cx="388739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02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69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667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87680"/>
            <a:ext cx="2949178" cy="17068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53255"/>
            <a:ext cx="4629150" cy="519853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194560"/>
            <a:ext cx="2949178" cy="406569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440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87680"/>
            <a:ext cx="2949178" cy="17068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053255"/>
            <a:ext cx="4629150" cy="519853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194560"/>
            <a:ext cx="2949178" cy="406569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25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89468"/>
            <a:ext cx="788670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947333"/>
            <a:ext cx="788670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780108"/>
            <a:ext cx="20574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4941F-3C21-42F2-BEB8-961726BF47C8}" type="datetimeFigureOut">
              <a:rPr lang="en-US" smtClean="0"/>
              <a:t>29-Apr-23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780108"/>
            <a:ext cx="30861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780108"/>
            <a:ext cx="20574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2E1F9-3CDE-45DB-A82A-D1C0B1C5A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4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C_circuit" TargetMode="External"/><Relationship Id="rId2" Type="http://schemas.openxmlformats.org/officeDocument/2006/relationships/hyperlink" Target="https://www.phy.olemiss.edu/lab/englab/LabManual/Summer21/Worksheets%20and%20Procedures/RC/Lab%206/RC_time_procedure.pdf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: Rounded Corners 198">
            <a:extLst>
              <a:ext uri="{FF2B5EF4-FFF2-40B4-BE49-F238E27FC236}">
                <a16:creationId xmlns:a16="http://schemas.microsoft.com/office/drawing/2014/main" id="{8848805F-9F72-54FE-44D7-29A83AAE3CE2}"/>
              </a:ext>
            </a:extLst>
          </p:cNvPr>
          <p:cNvSpPr/>
          <p:nvPr/>
        </p:nvSpPr>
        <p:spPr>
          <a:xfrm>
            <a:off x="1887201" y="2404220"/>
            <a:ext cx="5612507" cy="2203759"/>
          </a:xfrm>
          <a:prstGeom prst="roundRect">
            <a:avLst>
              <a:gd name="adj" fmla="val 50000"/>
            </a:avLst>
          </a:prstGeom>
          <a:noFill/>
          <a:ln w="57150">
            <a:solidFill>
              <a:srgbClr val="654F43"/>
            </a:solidFill>
          </a:ln>
          <a:effectLst>
            <a:outerShdw blurRad="190500" dist="38100" dir="2700000" sx="101000" sy="101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2EB4DCFB-6853-BC40-1A46-32479B746FB1}"/>
              </a:ext>
            </a:extLst>
          </p:cNvPr>
          <p:cNvSpPr txBox="1"/>
          <p:nvPr/>
        </p:nvSpPr>
        <p:spPr>
          <a:xfrm rot="10800000" flipV="1">
            <a:off x="2727465" y="2849812"/>
            <a:ext cx="4102892" cy="1200329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2">
                    <a:lumMod val="25000"/>
                  </a:schemeClr>
                </a:solidFill>
                <a:latin typeface="Tw Cen MT" panose="020B0602020104020603" pitchFamily="34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3269653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199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199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180760" y="0"/>
            <a:ext cx="2965034" cy="7315200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799979" y="0"/>
            <a:ext cx="2345819" cy="7315200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743139" y="726480"/>
            <a:ext cx="5879432" cy="968018"/>
            <a:chOff x="1887196" y="2175616"/>
            <a:chExt cx="5612507" cy="2203759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1181651" y="782964"/>
            <a:ext cx="5936855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w Cen MT" panose="020B0602020104020603" pitchFamily="34" charset="0"/>
              </a:rPr>
              <a:t>Analysis for Charging</a:t>
            </a: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721435B7-F8AB-7605-619C-103DBA761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232" y="2441388"/>
            <a:ext cx="3555018" cy="360006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408BA521-4631-4B31-4A89-9BAB8B5CAF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332" y="2441388"/>
            <a:ext cx="4069007" cy="360006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378612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198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198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13514" y="1532"/>
            <a:ext cx="2965034" cy="7315199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32733" y="0"/>
            <a:ext cx="2345819" cy="7316728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743139" y="726480"/>
            <a:ext cx="5879432" cy="968018"/>
            <a:chOff x="1887196" y="2175616"/>
            <a:chExt cx="5612507" cy="2203759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975532" y="808754"/>
            <a:ext cx="5936855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w Cen MT" panose="020B0602020104020603" pitchFamily="34" charset="0"/>
              </a:rPr>
              <a:t>Analysis for Discharging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FB2C8042-9D93-7EB3-FA9F-626B8A04B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98" y="2240430"/>
            <a:ext cx="4247948" cy="4266016"/>
          </a:xfrm>
          <a:prstGeom prst="roundRect">
            <a:avLst>
              <a:gd name="adj" fmla="val 16667"/>
            </a:avLst>
          </a:prstGeom>
          <a:ln w="28575">
            <a:solidFill>
              <a:srgbClr val="FFC58B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D4EFE83F-D098-1A2E-306F-FE4BC06ADA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982" y="2240430"/>
            <a:ext cx="4441410" cy="4246096"/>
          </a:xfrm>
          <a:prstGeom prst="roundRect">
            <a:avLst>
              <a:gd name="adj" fmla="val 16667"/>
            </a:avLst>
          </a:prstGeom>
          <a:ln w="28575">
            <a:solidFill>
              <a:srgbClr val="FFC58B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2129112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198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198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13514" y="1532"/>
            <a:ext cx="2965034" cy="7315199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32733" y="0"/>
            <a:ext cx="2345819" cy="7316728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643692" y="560448"/>
            <a:ext cx="5879432" cy="968018"/>
            <a:chOff x="1887196" y="2175616"/>
            <a:chExt cx="5612507" cy="2203759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1082092" y="706217"/>
            <a:ext cx="5936855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w Cen MT" panose="020B0602020104020603" pitchFamily="34" charset="0"/>
              </a:rPr>
              <a:t>Calculations for Charging</a:t>
            </a:r>
          </a:p>
        </p:txBody>
      </p:sp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4E34A274-75F1-6937-9F3C-0EAF12112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92" y="2087381"/>
            <a:ext cx="7437478" cy="4591211"/>
          </a:xfrm>
          <a:prstGeom prst="rect">
            <a:avLst/>
          </a:prstGeom>
          <a:ln w="228600" cap="sq" cmpd="thickThin">
            <a:solidFill>
              <a:srgbClr val="654F43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864446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198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198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13514" y="1532"/>
            <a:ext cx="2965034" cy="7315199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32733" y="0"/>
            <a:ext cx="2345819" cy="7316728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634381" y="579614"/>
            <a:ext cx="6419661" cy="968018"/>
            <a:chOff x="1887196" y="2175616"/>
            <a:chExt cx="5612507" cy="2203759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1063858" y="740457"/>
            <a:ext cx="5936855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w Cen MT" panose="020B0602020104020603" pitchFamily="34" charset="0"/>
              </a:rPr>
              <a:t>Calculations for Discharging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34A274-75F1-6937-9F3C-0EAF12112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6752" y="1989310"/>
            <a:ext cx="7312827" cy="4704569"/>
          </a:xfrm>
          <a:prstGeom prst="rect">
            <a:avLst/>
          </a:prstGeom>
          <a:ln w="228600" cap="sq" cmpd="thickThin">
            <a:solidFill>
              <a:srgbClr val="654F43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14637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198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198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13514" y="1532"/>
            <a:ext cx="2965034" cy="7315199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32733" y="0"/>
            <a:ext cx="2345819" cy="7316728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743139" y="726480"/>
            <a:ext cx="5879432" cy="968018"/>
            <a:chOff x="1887196" y="2175616"/>
            <a:chExt cx="5612507" cy="2203759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2741305" y="754199"/>
            <a:ext cx="5936855" cy="76944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Tw Cen MT" panose="020B0602020104020603" pitchFamily="34" charset="0"/>
              </a:rPr>
              <a:t>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34A274-75F1-6937-9F3C-0EAF12112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0892" y="2858859"/>
            <a:ext cx="7079956" cy="3015835"/>
          </a:xfrm>
          <a:prstGeom prst="rect">
            <a:avLst/>
          </a:prstGeom>
          <a:ln w="228600" cap="sq" cmpd="thickThin">
            <a:solidFill>
              <a:srgbClr val="654F43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835795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200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200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26270" y="0"/>
            <a:ext cx="2965034" cy="7315200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45489" y="0"/>
            <a:ext cx="2345819" cy="7315200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743139" y="726480"/>
            <a:ext cx="3044804" cy="968018"/>
            <a:chOff x="1887196" y="2175616"/>
            <a:chExt cx="5612507" cy="2203759"/>
          </a:xfrm>
          <a:effectLst>
            <a:outerShdw blurRad="215900" dist="38100" dir="2700000" sx="102000" sy="102000" algn="tl" rotWithShape="0">
              <a:prstClr val="black">
                <a:alpha val="45000"/>
              </a:prstClr>
            </a:outerShdw>
          </a:effectLst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E52116-4286-28FA-0025-99F9ACE8E10A}"/>
              </a:ext>
            </a:extLst>
          </p:cNvPr>
          <p:cNvGrpSpPr/>
          <p:nvPr/>
        </p:nvGrpSpPr>
        <p:grpSpPr>
          <a:xfrm>
            <a:off x="1079584" y="2001456"/>
            <a:ext cx="7604564" cy="4576456"/>
            <a:chOff x="1887196" y="2175616"/>
            <a:chExt cx="5612507" cy="2203759"/>
          </a:xfrm>
          <a:effectLst>
            <a:outerShdw blurRad="215900" dist="38100" dir="2700000" sx="102000" sy="102000" algn="tl" rotWithShape="0">
              <a:prstClr val="black">
                <a:alpha val="45000"/>
              </a:prstClr>
            </a:outerShdw>
          </a:effectLst>
        </p:grpSpPr>
        <p:sp>
          <p:nvSpPr>
            <p:cNvPr id="28" name="Rectangle: Rounded Corners 408">
              <a:extLst>
                <a:ext uri="{FF2B5EF4-FFF2-40B4-BE49-F238E27FC236}">
                  <a16:creationId xmlns:a16="http://schemas.microsoft.com/office/drawing/2014/main" id="{C48677F8-E929-55F3-9ABA-62171027EFE4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2DiagRect">
              <a:avLst/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9B366F4-DA02-F291-0A27-F21E9AC62992}"/>
                </a:ext>
              </a:extLst>
            </p:cNvPr>
            <p:cNvGrpSpPr/>
            <p:nvPr/>
          </p:nvGrpSpPr>
          <p:grpSpPr>
            <a:xfrm>
              <a:off x="1918083" y="2195725"/>
              <a:ext cx="5570661" cy="2163937"/>
              <a:chOff x="1918083" y="2195725"/>
              <a:chExt cx="5570661" cy="2163937"/>
            </a:xfrm>
          </p:grpSpPr>
          <p:sp>
            <p:nvSpPr>
              <p:cNvPr id="30" name="Rectangle: Rounded Corners 410">
                <a:extLst>
                  <a:ext uri="{FF2B5EF4-FFF2-40B4-BE49-F238E27FC236}">
                    <a16:creationId xmlns:a16="http://schemas.microsoft.com/office/drawing/2014/main" id="{DB96AD69-4F41-D50F-C813-63695FD89E31}"/>
                  </a:ext>
                </a:extLst>
              </p:cNvPr>
              <p:cNvSpPr/>
              <p:nvPr/>
            </p:nvSpPr>
            <p:spPr>
              <a:xfrm>
                <a:off x="1926575" y="2195725"/>
                <a:ext cx="5562169" cy="2087594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411">
                <a:extLst>
                  <a:ext uri="{FF2B5EF4-FFF2-40B4-BE49-F238E27FC236}">
                    <a16:creationId xmlns:a16="http://schemas.microsoft.com/office/drawing/2014/main" id="{62A20ED0-434A-64B6-F60C-56F2D0DB85DC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55456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5622E61-CAA8-75CF-D300-197EB8AF354D}"/>
              </a:ext>
            </a:extLst>
          </p:cNvPr>
          <p:cNvSpPr txBox="1"/>
          <p:nvPr/>
        </p:nvSpPr>
        <p:spPr>
          <a:xfrm>
            <a:off x="1325468" y="2245200"/>
            <a:ext cx="7151303" cy="399244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There might be some impurities present in the electrical components.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Improper installation of series circuit could have caused systematic errors.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Recordings of </a:t>
            </a:r>
            <a:r>
              <a:rPr lang="en-US" sz="19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Vc</a:t>
            </a: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 (Volt) values from digital multimeter might have visual faults.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Some Error Values of </a:t>
            </a:r>
            <a:r>
              <a:rPr lang="en-US" sz="19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Vc</a:t>
            </a: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 (Volt) might cause faults in final calculations.  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Readings from stopwatch were taken sincerely and appropriately.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Proper precaution were taken during the setup and installation </a:t>
            </a:r>
            <a:r>
              <a:rPr lang="en-US" sz="19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othe</a:t>
            </a: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 experimental apparatus.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1115064" y="844323"/>
            <a:ext cx="2756204" cy="646331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Discussions</a:t>
            </a:r>
          </a:p>
        </p:txBody>
      </p:sp>
    </p:spTree>
    <p:extLst>
      <p:ext uri="{BB962C8B-B14F-4D97-AF65-F5344CB8AC3E}">
        <p14:creationId xmlns:p14="http://schemas.microsoft.com/office/powerpoint/2010/main" val="2882018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200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200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26270" y="0"/>
            <a:ext cx="2965034" cy="7315200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45489" y="0"/>
            <a:ext cx="2345819" cy="7315200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743139" y="726480"/>
            <a:ext cx="3044804" cy="968018"/>
            <a:chOff x="1887196" y="2175616"/>
            <a:chExt cx="5612507" cy="2203759"/>
          </a:xfrm>
          <a:effectLst>
            <a:outerShdw blurRad="165100" dist="38100" dir="2700000" sx="102000" sy="102000" algn="tl" rotWithShape="0">
              <a:prstClr val="black">
                <a:alpha val="47000"/>
              </a:prstClr>
            </a:outerShdw>
          </a:effectLst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E52116-4286-28FA-0025-99F9ACE8E10A}"/>
              </a:ext>
            </a:extLst>
          </p:cNvPr>
          <p:cNvGrpSpPr/>
          <p:nvPr/>
        </p:nvGrpSpPr>
        <p:grpSpPr>
          <a:xfrm>
            <a:off x="1127391" y="2144349"/>
            <a:ext cx="7307034" cy="4113017"/>
            <a:chOff x="1887196" y="2175616"/>
            <a:chExt cx="5612507" cy="2203759"/>
          </a:xfrm>
          <a:effectLst>
            <a:outerShdw blurRad="165100" dist="38100" dir="2700000" sx="102000" sy="102000" algn="tl" rotWithShape="0">
              <a:prstClr val="black">
                <a:alpha val="47000"/>
              </a:prstClr>
            </a:outerShdw>
          </a:effectLst>
        </p:grpSpPr>
        <p:sp>
          <p:nvSpPr>
            <p:cNvPr id="28" name="Rectangle: Rounded Corners 408">
              <a:extLst>
                <a:ext uri="{FF2B5EF4-FFF2-40B4-BE49-F238E27FC236}">
                  <a16:creationId xmlns:a16="http://schemas.microsoft.com/office/drawing/2014/main" id="{C48677F8-E929-55F3-9ABA-62171027EFE4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2DiagRect">
              <a:avLst/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9B366F4-DA02-F291-0A27-F21E9AC62992}"/>
                </a:ext>
              </a:extLst>
            </p:cNvPr>
            <p:cNvGrpSpPr/>
            <p:nvPr/>
          </p:nvGrpSpPr>
          <p:grpSpPr>
            <a:xfrm>
              <a:off x="1918083" y="2195725"/>
              <a:ext cx="5570661" cy="2163937"/>
              <a:chOff x="1918083" y="2195725"/>
              <a:chExt cx="5570661" cy="2163937"/>
            </a:xfrm>
          </p:grpSpPr>
          <p:sp>
            <p:nvSpPr>
              <p:cNvPr id="30" name="Rectangle: Rounded Corners 410">
                <a:extLst>
                  <a:ext uri="{FF2B5EF4-FFF2-40B4-BE49-F238E27FC236}">
                    <a16:creationId xmlns:a16="http://schemas.microsoft.com/office/drawing/2014/main" id="{DB96AD69-4F41-D50F-C813-63695FD89E31}"/>
                  </a:ext>
                </a:extLst>
              </p:cNvPr>
              <p:cNvSpPr/>
              <p:nvPr/>
            </p:nvSpPr>
            <p:spPr>
              <a:xfrm>
                <a:off x="1926575" y="2195725"/>
                <a:ext cx="5562169" cy="2087594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411">
                <a:extLst>
                  <a:ext uri="{FF2B5EF4-FFF2-40B4-BE49-F238E27FC236}">
                    <a16:creationId xmlns:a16="http://schemas.microsoft.com/office/drawing/2014/main" id="{62A20ED0-434A-64B6-F60C-56F2D0DB85DC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55456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5622E61-CAA8-75CF-D300-197EB8AF354D}"/>
              </a:ext>
            </a:extLst>
          </p:cNvPr>
          <p:cNvSpPr txBox="1"/>
          <p:nvPr/>
        </p:nvSpPr>
        <p:spPr>
          <a:xfrm>
            <a:off x="1399767" y="2506257"/>
            <a:ext cx="6762282" cy="307629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https://www.phy.olemiss.edu/lab/englab/LabManual/Summer21/Worksheets%20and%20Procedures/RC/Lab%206/RC_time_procedure.pdf</a:t>
            </a:r>
            <a:endParaRPr lang="en-US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b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https://en.wikipedia.org/wiki/RC_circuit</a:t>
            </a:r>
            <a:endParaRPr lang="en-US" sz="2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b="1" dirty="0">
                <a:solidFill>
                  <a:srgbClr val="0E101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Physics Lab Manual.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1115064" y="844323"/>
            <a:ext cx="2756204" cy="646331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644270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: Rounded Corners 198">
            <a:extLst>
              <a:ext uri="{FF2B5EF4-FFF2-40B4-BE49-F238E27FC236}">
                <a16:creationId xmlns:a16="http://schemas.microsoft.com/office/drawing/2014/main" id="{8848805F-9F72-54FE-44D7-29A83AAE3CE2}"/>
              </a:ext>
            </a:extLst>
          </p:cNvPr>
          <p:cNvSpPr/>
          <p:nvPr/>
        </p:nvSpPr>
        <p:spPr>
          <a:xfrm>
            <a:off x="1887201" y="2404220"/>
            <a:ext cx="5612507" cy="2203759"/>
          </a:xfrm>
          <a:prstGeom prst="roundRect">
            <a:avLst>
              <a:gd name="adj" fmla="val 50000"/>
            </a:avLst>
          </a:prstGeom>
          <a:noFill/>
          <a:ln w="57150">
            <a:solidFill>
              <a:srgbClr val="654F43"/>
            </a:solidFill>
          </a:ln>
          <a:effectLst>
            <a:outerShdw blurRad="190500" dist="38100" dir="2700000" sx="101000" sy="101000" algn="tl" rotWithShape="0">
              <a:prstClr val="black">
                <a:alpha val="7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2EB4DCFB-6853-BC40-1A46-32479B746FB1}"/>
              </a:ext>
            </a:extLst>
          </p:cNvPr>
          <p:cNvSpPr txBox="1"/>
          <p:nvPr/>
        </p:nvSpPr>
        <p:spPr>
          <a:xfrm rot="10800000" flipV="1">
            <a:off x="2315135" y="2895597"/>
            <a:ext cx="4941664" cy="1200329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2">
                    <a:lumMod val="25000"/>
                  </a:schemeClr>
                </a:solidFill>
                <a:latin typeface="Tw Cen MT" panose="020B0602020104020603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18302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roup 293">
            <a:extLst>
              <a:ext uri="{FF2B5EF4-FFF2-40B4-BE49-F238E27FC236}">
                <a16:creationId xmlns:a16="http://schemas.microsoft.com/office/drawing/2014/main" id="{63366718-4BA0-4874-BA79-34133D355B24}"/>
              </a:ext>
            </a:extLst>
          </p:cNvPr>
          <p:cNvGrpSpPr/>
          <p:nvPr/>
        </p:nvGrpSpPr>
        <p:grpSpPr>
          <a:xfrm rot="13265695">
            <a:off x="3004905" y="2147156"/>
            <a:ext cx="2006498" cy="181020"/>
            <a:chOff x="6496609" y="1369057"/>
            <a:chExt cx="2317191" cy="253002"/>
          </a:xfrm>
          <a:solidFill>
            <a:schemeClr val="accent2">
              <a:lumMod val="40000"/>
              <a:lumOff val="60000"/>
              <a:alpha val="30000"/>
            </a:schemeClr>
          </a:solidFill>
        </p:grpSpPr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E52A7C9E-8C9C-B774-ABDC-CF8AC3C615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6609" y="1482593"/>
              <a:ext cx="836220" cy="8386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CFAFDF2B-2BE9-0B2E-81BE-D70A89191C6F}"/>
                </a:ext>
              </a:extLst>
            </p:cNvPr>
            <p:cNvCxnSpPr>
              <a:cxnSpLocks/>
            </p:cNvCxnSpPr>
            <p:nvPr/>
          </p:nvCxnSpPr>
          <p:spPr>
            <a:xfrm>
              <a:off x="7974330" y="1492511"/>
              <a:ext cx="839470" cy="0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BED03948-34F6-77AD-B9CA-3AD145D9CC01}"/>
                </a:ext>
              </a:extLst>
            </p:cNvPr>
            <p:cNvGrpSpPr/>
            <p:nvPr/>
          </p:nvGrpSpPr>
          <p:grpSpPr>
            <a:xfrm>
              <a:off x="7249465" y="1369057"/>
              <a:ext cx="779476" cy="253002"/>
              <a:chOff x="7249465" y="1369057"/>
              <a:chExt cx="779476" cy="253002"/>
            </a:xfrm>
            <a:grpFill/>
          </p:grpSpPr>
          <p:sp>
            <p:nvSpPr>
              <p:cNvPr id="298" name="Rectangle: Rounded Corners 114">
                <a:extLst>
                  <a:ext uri="{FF2B5EF4-FFF2-40B4-BE49-F238E27FC236}">
                    <a16:creationId xmlns:a16="http://schemas.microsoft.com/office/drawing/2014/main" id="{C1A817E0-CF7E-25D8-1B60-56E5354AEAC6}"/>
                  </a:ext>
                </a:extLst>
              </p:cNvPr>
              <p:cNvSpPr/>
              <p:nvPr/>
            </p:nvSpPr>
            <p:spPr>
              <a:xfrm>
                <a:off x="7249465" y="1369060"/>
                <a:ext cx="779476" cy="252999"/>
              </a:xfrm>
              <a:custGeom>
                <a:avLst/>
                <a:gdLst>
                  <a:gd name="connsiteX0" fmla="*/ 0 w 1160476"/>
                  <a:gd name="connsiteY0" fmla="*/ 194151 h 388301"/>
                  <a:gd name="connsiteX1" fmla="*/ 194151 w 1160476"/>
                  <a:gd name="connsiteY1" fmla="*/ 0 h 388301"/>
                  <a:gd name="connsiteX2" fmla="*/ 966326 w 1160476"/>
                  <a:gd name="connsiteY2" fmla="*/ 0 h 388301"/>
                  <a:gd name="connsiteX3" fmla="*/ 1160477 w 1160476"/>
                  <a:gd name="connsiteY3" fmla="*/ 194151 h 388301"/>
                  <a:gd name="connsiteX4" fmla="*/ 1160476 w 1160476"/>
                  <a:gd name="connsiteY4" fmla="*/ 194151 h 388301"/>
                  <a:gd name="connsiteX5" fmla="*/ 966325 w 1160476"/>
                  <a:gd name="connsiteY5" fmla="*/ 388302 h 388301"/>
                  <a:gd name="connsiteX6" fmla="*/ 194151 w 1160476"/>
                  <a:gd name="connsiteY6" fmla="*/ 388301 h 388301"/>
                  <a:gd name="connsiteX7" fmla="*/ 0 w 1160476"/>
                  <a:gd name="connsiteY7" fmla="*/ 194150 h 388301"/>
                  <a:gd name="connsiteX8" fmla="*/ 0 w 1160476"/>
                  <a:gd name="connsiteY8" fmla="*/ 194151 h 388301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0477" h="388302">
                    <a:moveTo>
                      <a:pt x="0" y="194151"/>
                    </a:moveTo>
                    <a:cubicBezTo>
                      <a:pt x="0" y="86924"/>
                      <a:pt x="84384" y="0"/>
                      <a:pt x="191611" y="0"/>
                    </a:cubicBezTo>
                    <a:cubicBezTo>
                      <a:pt x="485409" y="124460"/>
                      <a:pt x="662368" y="157480"/>
                      <a:pt x="966326" y="0"/>
                    </a:cubicBezTo>
                    <a:cubicBezTo>
                      <a:pt x="1073553" y="0"/>
                      <a:pt x="1160477" y="86924"/>
                      <a:pt x="1160477" y="194151"/>
                    </a:cubicBezTo>
                    <a:lnTo>
                      <a:pt x="1160476" y="194151"/>
                    </a:lnTo>
                    <a:cubicBezTo>
                      <a:pt x="1160476" y="301378"/>
                      <a:pt x="1073552" y="388302"/>
                      <a:pt x="966325" y="388302"/>
                    </a:cubicBezTo>
                    <a:cubicBezTo>
                      <a:pt x="660674" y="284162"/>
                      <a:pt x="675062" y="159701"/>
                      <a:pt x="194151" y="388301"/>
                    </a:cubicBezTo>
                    <a:cubicBezTo>
                      <a:pt x="86924" y="388301"/>
                      <a:pt x="0" y="301377"/>
                      <a:pt x="0" y="194150"/>
                    </a:cubicBezTo>
                    <a:lnTo>
                      <a:pt x="0" y="194151"/>
                    </a:lnTo>
                    <a:close/>
                  </a:path>
                </a:pathLst>
              </a:custGeom>
              <a:grp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299" name="Group 298">
                <a:extLst>
                  <a:ext uri="{FF2B5EF4-FFF2-40B4-BE49-F238E27FC236}">
                    <a16:creationId xmlns:a16="http://schemas.microsoft.com/office/drawing/2014/main" id="{E8FC1C28-D9D6-B2AF-3196-92B428F468B2}"/>
                  </a:ext>
                </a:extLst>
              </p:cNvPr>
              <p:cNvGrpSpPr/>
              <p:nvPr/>
            </p:nvGrpSpPr>
            <p:grpSpPr>
              <a:xfrm>
                <a:off x="7377812" y="1369060"/>
                <a:ext cx="105028" cy="252998"/>
                <a:chOff x="7377812" y="1369060"/>
                <a:chExt cx="105028" cy="252998"/>
              </a:xfrm>
              <a:grpFill/>
            </p:grpSpPr>
            <p:cxnSp>
              <p:nvCxnSpPr>
                <p:cNvPr id="303" name="Straight Connector 302">
                  <a:extLst>
                    <a:ext uri="{FF2B5EF4-FFF2-40B4-BE49-F238E27FC236}">
                      <a16:creationId xmlns:a16="http://schemas.microsoft.com/office/drawing/2014/main" id="{498C1FBB-D864-B1DE-EC60-A57778588F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82840" y="1409700"/>
                  <a:ext cx="0" cy="162560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Straight Connector 303">
                  <a:extLst>
                    <a:ext uri="{FF2B5EF4-FFF2-40B4-BE49-F238E27FC236}">
                      <a16:creationId xmlns:a16="http://schemas.microsoft.com/office/drawing/2014/main" id="{D16ECD55-F1E0-BBE5-9ECC-D15344FB4149}"/>
                    </a:ext>
                  </a:extLst>
                </p:cNvPr>
                <p:cNvCxnSpPr>
                  <a:cxnSpLocks/>
                  <a:endCxn id="298" idx="6"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0" name="Group 299">
                <a:extLst>
                  <a:ext uri="{FF2B5EF4-FFF2-40B4-BE49-F238E27FC236}">
                    <a16:creationId xmlns:a16="http://schemas.microsoft.com/office/drawing/2014/main" id="{AE59495F-C3A0-EE72-2811-1E92E51A93F7}"/>
                  </a:ext>
                </a:extLst>
              </p:cNvPr>
              <p:cNvGrpSpPr/>
              <p:nvPr/>
            </p:nvGrpSpPr>
            <p:grpSpPr>
              <a:xfrm flipH="1">
                <a:off x="7782863" y="1369057"/>
                <a:ext cx="122808" cy="252999"/>
                <a:chOff x="7377812" y="1369060"/>
                <a:chExt cx="105028" cy="252998"/>
              </a:xfrm>
              <a:grpFill/>
            </p:grpSpPr>
            <p:cxnSp>
              <p:nvCxnSpPr>
                <p:cNvPr id="301" name="Straight Connector 300">
                  <a:extLst>
                    <a:ext uri="{FF2B5EF4-FFF2-40B4-BE49-F238E27FC236}">
                      <a16:creationId xmlns:a16="http://schemas.microsoft.com/office/drawing/2014/main" id="{26227AB2-A8AD-9E20-480E-577F591E15F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82840" y="1409703"/>
                  <a:ext cx="0" cy="162557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302" name="Straight Connector 301">
                  <a:extLst>
                    <a:ext uri="{FF2B5EF4-FFF2-40B4-BE49-F238E27FC236}">
                      <a16:creationId xmlns:a16="http://schemas.microsoft.com/office/drawing/2014/main" id="{8AA3460D-B874-644F-F466-326B4E0076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E451BFA6-4809-CE3B-AF82-285E694D1983}"/>
              </a:ext>
            </a:extLst>
          </p:cNvPr>
          <p:cNvGrpSpPr/>
          <p:nvPr/>
        </p:nvGrpSpPr>
        <p:grpSpPr>
          <a:xfrm rot="8193984">
            <a:off x="5750998" y="3836441"/>
            <a:ext cx="427838" cy="1512258"/>
            <a:chOff x="2875897" y="4618166"/>
            <a:chExt cx="565797" cy="1938548"/>
          </a:xfrm>
          <a:solidFill>
            <a:srgbClr val="654F43">
              <a:alpha val="24000"/>
            </a:srgbClr>
          </a:solidFill>
        </p:grpSpPr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861B3874-C619-3E44-6073-6984BA3AADC9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2554A27C-5D21-4367-AC8E-3F2F19000EF0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008AFAF7-C688-1DA4-9625-B371788100C5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4" name="Cylinder 233">
              <a:extLst>
                <a:ext uri="{FF2B5EF4-FFF2-40B4-BE49-F238E27FC236}">
                  <a16:creationId xmlns:a16="http://schemas.microsoft.com/office/drawing/2014/main" id="{E9878674-E07D-4006-8A68-D9E2E5E19CF2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144">
              <a:extLst>
                <a:ext uri="{FF2B5EF4-FFF2-40B4-BE49-F238E27FC236}">
                  <a16:creationId xmlns:a16="http://schemas.microsoft.com/office/drawing/2014/main" id="{4C501455-3D5E-4B15-1644-2DD8D5447005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F5B9819C-E28B-1965-54FA-D831EA9B8A65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8A8E7621-F530-914E-3AEF-CC8FB0BF59EB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1FCA614F-48A2-8F41-0A8E-2E21A4E6D64D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63EDFC76-A587-848C-D7AF-14A9E86F3229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205A3CF3-5507-5FC9-BC8A-006E5FB1A8FA}"/>
              </a:ext>
            </a:extLst>
          </p:cNvPr>
          <p:cNvGrpSpPr/>
          <p:nvPr/>
        </p:nvGrpSpPr>
        <p:grpSpPr>
          <a:xfrm rot="19910076">
            <a:off x="6686735" y="2344265"/>
            <a:ext cx="486586" cy="699121"/>
            <a:chOff x="2875897" y="4618166"/>
            <a:chExt cx="565797" cy="1938548"/>
          </a:xfrm>
          <a:solidFill>
            <a:srgbClr val="654F43">
              <a:alpha val="14000"/>
            </a:srgbClr>
          </a:solidFill>
        </p:grpSpPr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66BE9C02-D683-A8CB-3570-0FA9B7281B23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57CB80CE-E158-A568-F5FB-1592DD210978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9E76E405-8E6D-12C1-D52F-04680AB8069E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4" name="Cylinder 243">
              <a:extLst>
                <a:ext uri="{FF2B5EF4-FFF2-40B4-BE49-F238E27FC236}">
                  <a16:creationId xmlns:a16="http://schemas.microsoft.com/office/drawing/2014/main" id="{C955B8D2-D2B6-835B-E2F2-4C06CDBF18C5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144">
              <a:extLst>
                <a:ext uri="{FF2B5EF4-FFF2-40B4-BE49-F238E27FC236}">
                  <a16:creationId xmlns:a16="http://schemas.microsoft.com/office/drawing/2014/main" id="{9762EA5C-EBE2-75D1-CB1F-1E10FA8EEBE0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2CCD0A3C-F453-5626-EBB2-835D9A4042C0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A459DF40-0549-9E3A-3380-AFA210381278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3D68FD8F-66F4-F200-3B77-9E73A75E7990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48A11A75-D2D5-522C-A312-8C9F3470F5E4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5FB6B6B1-04C3-D478-31FB-F4EDAA5890A5}"/>
              </a:ext>
            </a:extLst>
          </p:cNvPr>
          <p:cNvGrpSpPr/>
          <p:nvPr/>
        </p:nvGrpSpPr>
        <p:grpSpPr>
          <a:xfrm rot="14921008">
            <a:off x="2058137" y="2436674"/>
            <a:ext cx="427838" cy="1512258"/>
            <a:chOff x="2875897" y="4618166"/>
            <a:chExt cx="565797" cy="1938548"/>
          </a:xfrm>
          <a:solidFill>
            <a:srgbClr val="654F43">
              <a:alpha val="24000"/>
            </a:srgbClr>
          </a:solidFill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2682BB23-05EE-9F2B-2F57-525DC1BA8752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10468E93-2C6A-497D-D934-B621EF60FECF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876673F0-5E8B-ACB2-8452-DE4F56C7464A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4" name="Cylinder 253">
              <a:extLst>
                <a:ext uri="{FF2B5EF4-FFF2-40B4-BE49-F238E27FC236}">
                  <a16:creationId xmlns:a16="http://schemas.microsoft.com/office/drawing/2014/main" id="{FC0628B8-1E8A-209E-9EB2-736F411BB8B5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144">
              <a:extLst>
                <a:ext uri="{FF2B5EF4-FFF2-40B4-BE49-F238E27FC236}">
                  <a16:creationId xmlns:a16="http://schemas.microsoft.com/office/drawing/2014/main" id="{1641F3E3-955E-D58E-ED3C-E8D2212CD8CC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0DEAD915-EF26-BE22-2DE4-18A84E301D33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4A972C00-E367-BFF1-D6DB-E622BDC93E2E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id="{41AFED39-BBDC-9B11-5961-80B0464DC1B6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B5035E7E-7C21-87DB-A0B7-6FD6EE3F5AE4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34" name="Rectangle 133">
            <a:extLst>
              <a:ext uri="{FF2B5EF4-FFF2-40B4-BE49-F238E27FC236}">
                <a16:creationId xmlns:a16="http://schemas.microsoft.com/office/drawing/2014/main" id="{AC163D71-08BA-0EB9-C128-CAAAA2646762}"/>
              </a:ext>
            </a:extLst>
          </p:cNvPr>
          <p:cNvSpPr/>
          <p:nvPr/>
        </p:nvSpPr>
        <p:spPr>
          <a:xfrm rot="20022674">
            <a:off x="874038" y="1218441"/>
            <a:ext cx="2094133" cy="1404196"/>
          </a:xfrm>
          <a:prstGeom prst="rect">
            <a:avLst/>
          </a:prstGeom>
          <a:solidFill>
            <a:srgbClr val="654F43">
              <a:alpha val="1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987F751-8907-BDE3-0D87-DFD800C0DE56}"/>
              </a:ext>
            </a:extLst>
          </p:cNvPr>
          <p:cNvGrpSpPr/>
          <p:nvPr/>
        </p:nvGrpSpPr>
        <p:grpSpPr>
          <a:xfrm rot="19819765">
            <a:off x="1034595" y="1270899"/>
            <a:ext cx="1865083" cy="960340"/>
            <a:chOff x="1382612" y="1089287"/>
            <a:chExt cx="3428653" cy="2728548"/>
          </a:xfrm>
          <a:effectLst>
            <a:outerShdw blurRad="152400" dist="12700" algn="tl" rotWithShape="0">
              <a:prstClr val="black"/>
            </a:outerShdw>
            <a:reflection endPos="0" dist="50800" dir="5400000" sy="-100000" algn="bl" rotWithShape="0"/>
          </a:effectLst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AD67D9D-A944-E9A5-C26A-0C986E9A783D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1317072"/>
              <a:ext cx="763398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F289123-39C8-529B-7B7F-30D969D921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95" y="1124125"/>
              <a:ext cx="343949" cy="192947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EC2F9B5-F7B2-FBDC-5E4F-52A9A20A5BE6}"/>
                </a:ext>
              </a:extLst>
            </p:cNvPr>
            <p:cNvCxnSpPr>
              <a:cxnSpLocks/>
            </p:cNvCxnSpPr>
            <p:nvPr/>
          </p:nvCxnSpPr>
          <p:spPr>
            <a:xfrm>
              <a:off x="2709644" y="1317072"/>
              <a:ext cx="763398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35202F5-DE61-C26A-7135-AAEFF74C48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2896" y="1317072"/>
              <a:ext cx="0" cy="152578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A4659E6-79EE-87A8-DFA3-F1158B584185}"/>
                </a:ext>
              </a:extLst>
            </p:cNvPr>
            <p:cNvGrpSpPr/>
            <p:nvPr/>
          </p:nvGrpSpPr>
          <p:grpSpPr>
            <a:xfrm rot="16200000" flipV="1">
              <a:off x="3204036" y="2122412"/>
              <a:ext cx="700478" cy="192947"/>
              <a:chOff x="5163424" y="1115736"/>
              <a:chExt cx="1036040" cy="201336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D7B533D1-4D29-E5E4-3A30-29B00A8ABEA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63424" y="1124125"/>
                <a:ext cx="163585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A7106B18-D66F-6BCD-51DF-29D01EA7E5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231" y="1124125"/>
                <a:ext cx="176169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B8B4B8DE-2259-412F-C8F6-CF74394709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92692" y="1124125"/>
                <a:ext cx="192947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42FB13A-6245-387B-B4C0-2C9D39657F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5639" y="1124125"/>
                <a:ext cx="157294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CCB90727-AB82-A8C7-A5E9-6E7AB702AD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7490" y="1115736"/>
                <a:ext cx="171974" cy="18455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B67EEDA0-146D-E43A-D5DC-3456ADF6157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127" y="1124125"/>
                <a:ext cx="180364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E735781-C510-F873-5462-ED3A598B5BA7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871552"/>
              <a:ext cx="763398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45194D7-8E5A-1882-DA66-FB352D6BC6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76187" y="1317072"/>
              <a:ext cx="0" cy="551575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7025F3C-C7AF-C72A-8A15-749C2733FB45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569125"/>
              <a:ext cx="0" cy="547455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4DA4007-178C-A282-BF04-923D46FD51A1}"/>
                </a:ext>
              </a:extLst>
            </p:cNvPr>
            <p:cNvCxnSpPr>
              <a:cxnSpLocks/>
            </p:cNvCxnSpPr>
            <p:nvPr/>
          </p:nvCxnSpPr>
          <p:spPr>
            <a:xfrm>
              <a:off x="3371954" y="3119200"/>
              <a:ext cx="190361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34C699F-BCF8-801F-4255-909BF93DBC12}"/>
                </a:ext>
              </a:extLst>
            </p:cNvPr>
            <p:cNvCxnSpPr>
              <a:cxnSpLocks/>
            </p:cNvCxnSpPr>
            <p:nvPr/>
          </p:nvCxnSpPr>
          <p:spPr>
            <a:xfrm>
              <a:off x="3464276" y="3813840"/>
              <a:ext cx="756923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09424F9-4CAB-9ADB-566B-CEADFDEA494A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3817835"/>
              <a:ext cx="1870745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7CFE5E2-4693-210F-5EF6-825A3F28395E}"/>
                </a:ext>
              </a:extLst>
            </p:cNvPr>
            <p:cNvSpPr/>
            <p:nvPr/>
          </p:nvSpPr>
          <p:spPr>
            <a:xfrm>
              <a:off x="4076419" y="3349808"/>
              <a:ext cx="289560" cy="292608"/>
            </a:xfrm>
            <a:prstGeom prst="ellipse">
              <a:avLst/>
            </a:prstGeom>
            <a:noFill/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03E5246D-DA2A-C13A-CB18-123E1C386E95}"/>
                </a:ext>
              </a:extLst>
            </p:cNvPr>
            <p:cNvSpPr/>
            <p:nvPr/>
          </p:nvSpPr>
          <p:spPr>
            <a:xfrm rot="20336904">
              <a:off x="3078700" y="3158134"/>
              <a:ext cx="685800" cy="545005"/>
            </a:xfrm>
            <a:prstGeom prst="arc">
              <a:avLst>
                <a:gd name="adj1" fmla="val 16827844"/>
                <a:gd name="adj2" fmla="val 19123758"/>
              </a:avLst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F7941EC-3A71-1FDB-FFBB-A3E586BAA1D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61419" y="3144667"/>
              <a:ext cx="5715" cy="673168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0A2A102-FA09-A82E-70C1-50A55B504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22945" y="3645497"/>
              <a:ext cx="0" cy="172338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B618E2C-F175-032E-6E31-FA31F12DF36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07754" y="2871552"/>
              <a:ext cx="5715" cy="474833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5924CD9-CA6B-0A93-FAE4-FFC0EA6E7C56}"/>
                </a:ext>
              </a:extLst>
            </p:cNvPr>
            <p:cNvSpPr txBox="1"/>
            <p:nvPr/>
          </p:nvSpPr>
          <p:spPr>
            <a:xfrm>
              <a:off x="4047867" y="3132522"/>
              <a:ext cx="763398" cy="568403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b="1" dirty="0"/>
                <a:t>V (t)</a:t>
              </a:r>
              <a:endParaRPr lang="en-US" sz="600" b="1" dirty="0"/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BA62E5B-61A6-2669-69AF-A3BFE6792C8D}"/>
                </a:ext>
              </a:extLst>
            </p:cNvPr>
            <p:cNvCxnSpPr>
              <a:cxnSpLocks/>
            </p:cNvCxnSpPr>
            <p:nvPr/>
          </p:nvCxnSpPr>
          <p:spPr>
            <a:xfrm>
              <a:off x="2822895" y="2838127"/>
              <a:ext cx="125182" cy="215021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0522E4-858A-1BFC-F608-6CF1F39F6DB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22895" y="3108968"/>
              <a:ext cx="1" cy="699157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D1B049A-1F2B-CD50-6218-F09524F25006}"/>
                </a:ext>
              </a:extLst>
            </p:cNvPr>
            <p:cNvGrpSpPr/>
            <p:nvPr/>
          </p:nvGrpSpPr>
          <p:grpSpPr>
            <a:xfrm>
              <a:off x="1382612" y="1859838"/>
              <a:ext cx="439369" cy="45719"/>
              <a:chOff x="7218727" y="1317072"/>
              <a:chExt cx="763398" cy="121920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075F12F1-7098-A3AF-EF1E-81E1BDB5CA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18727" y="1317072"/>
                <a:ext cx="763398" cy="0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1549BF39-8A49-427C-97DD-062511BC65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9576" y="1438992"/>
                <a:ext cx="381699" cy="0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7681F49-5510-D2B8-1C96-1E7269D614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905556"/>
              <a:ext cx="0" cy="1912279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BC8E643-B14F-744F-996E-4C88B11BAE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317072"/>
              <a:ext cx="4019" cy="542766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6245E2F-A615-9CA3-2532-727BFA3843F3}"/>
                </a:ext>
              </a:extLst>
            </p:cNvPr>
            <p:cNvSpPr/>
            <p:nvPr/>
          </p:nvSpPr>
          <p:spPr>
            <a:xfrm>
              <a:off x="2697428" y="1089287"/>
              <a:ext cx="45719" cy="77300"/>
            </a:xfrm>
            <a:prstGeom prst="ellips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2E43146-44AC-3B8B-5ACA-987ABDDD7F1E}"/>
                </a:ext>
              </a:extLst>
            </p:cNvPr>
            <p:cNvSpPr/>
            <p:nvPr/>
          </p:nvSpPr>
          <p:spPr>
            <a:xfrm>
              <a:off x="2685212" y="1274610"/>
              <a:ext cx="45719" cy="77300"/>
            </a:xfrm>
            <a:prstGeom prst="ellips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ACF553A-9EDF-C1B5-27B3-48F34C443CDD}"/>
                </a:ext>
              </a:extLst>
            </p:cNvPr>
            <p:cNvSpPr/>
            <p:nvPr/>
          </p:nvSpPr>
          <p:spPr>
            <a:xfrm>
              <a:off x="2794049" y="3077930"/>
              <a:ext cx="45719" cy="77300"/>
            </a:xfrm>
            <a:prstGeom prst="ellips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D8DFE66-21BE-396E-1B0A-94CE12C37201}"/>
                </a:ext>
              </a:extLst>
            </p:cNvPr>
            <p:cNvSpPr/>
            <p:nvPr/>
          </p:nvSpPr>
          <p:spPr>
            <a:xfrm>
              <a:off x="2925384" y="3024208"/>
              <a:ext cx="45719" cy="77300"/>
            </a:xfrm>
            <a:prstGeom prst="ellips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97DECB75-2EC8-9D80-3898-5CB01DBCA4B4}"/>
              </a:ext>
            </a:extLst>
          </p:cNvPr>
          <p:cNvGrpSpPr/>
          <p:nvPr/>
        </p:nvGrpSpPr>
        <p:grpSpPr>
          <a:xfrm rot="17752233">
            <a:off x="1893296" y="4503913"/>
            <a:ext cx="819087" cy="2288956"/>
            <a:chOff x="1382612" y="1089287"/>
            <a:chExt cx="3335248" cy="2728548"/>
          </a:xfrm>
          <a:effectLst>
            <a:glow rad="127000">
              <a:srgbClr val="FDA341"/>
            </a:glow>
            <a:outerShdw blurRad="50800" dist="50800" dir="5400000" sx="95000" sy="95000" algn="ctr" rotWithShape="0">
              <a:srgbClr val="000000"/>
            </a:outerShdw>
          </a:effectLst>
        </p:grpSpPr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73221FA-36E3-D677-8FBA-E91381308B30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131707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FF56353-0F37-B06D-7E8F-E736B4EB32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95" y="1124125"/>
              <a:ext cx="343949" cy="19294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B4973B1A-304F-80CB-DAFE-FB7BF5191FD0}"/>
                </a:ext>
              </a:extLst>
            </p:cNvPr>
            <p:cNvCxnSpPr>
              <a:cxnSpLocks/>
            </p:cNvCxnSpPr>
            <p:nvPr/>
          </p:nvCxnSpPr>
          <p:spPr>
            <a:xfrm>
              <a:off x="2709644" y="131707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FDED52B-757D-6882-472E-6228C40E39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2896" y="1317072"/>
              <a:ext cx="0" cy="152578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81355791-E79A-9E8C-308D-C2EF7B15414A}"/>
                </a:ext>
              </a:extLst>
            </p:cNvPr>
            <p:cNvGrpSpPr/>
            <p:nvPr/>
          </p:nvGrpSpPr>
          <p:grpSpPr>
            <a:xfrm rot="16200000" flipV="1">
              <a:off x="3204036" y="2122412"/>
              <a:ext cx="700478" cy="192947"/>
              <a:chOff x="5163424" y="1115736"/>
              <a:chExt cx="1036040" cy="201336"/>
            </a:xfrm>
          </p:grpSpPr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5E6D7F8A-7D9B-0DB3-7AD5-AA62B8D099A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63424" y="1124125"/>
                <a:ext cx="163585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543FF662-46B7-8781-DD87-ED13A9577D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231" y="1124125"/>
                <a:ext cx="176169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675908C4-076E-3FC4-1A1B-6D0D456068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92692" y="1124125"/>
                <a:ext cx="192947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B656ECFB-8018-C190-43E2-23D8C72245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5639" y="1124125"/>
                <a:ext cx="157294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ADFB32FA-E6D2-EA85-174F-47DE4D742E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7490" y="1115736"/>
                <a:ext cx="171974" cy="18455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7438F58-398A-31D1-0C19-F96FF9A0D8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127" y="1124125"/>
                <a:ext cx="180364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FC1A9B9-810A-223A-49BD-485B0EEEE815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87155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41D0D94A-25D9-20E0-AFD2-0771AE0587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76187" y="1317072"/>
              <a:ext cx="0" cy="55157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A68AB90-1A3A-89DB-3317-63BBE1C0A9CB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569125"/>
              <a:ext cx="0" cy="54745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773F3576-F981-F1E4-1075-0291B5BC8A1D}"/>
                </a:ext>
              </a:extLst>
            </p:cNvPr>
            <p:cNvCxnSpPr>
              <a:cxnSpLocks/>
            </p:cNvCxnSpPr>
            <p:nvPr/>
          </p:nvCxnSpPr>
          <p:spPr>
            <a:xfrm>
              <a:off x="3371954" y="3119200"/>
              <a:ext cx="190361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9B2E88E-A22C-56F4-0B69-22DC6F6DF0FC}"/>
                </a:ext>
              </a:extLst>
            </p:cNvPr>
            <p:cNvCxnSpPr>
              <a:cxnSpLocks/>
            </p:cNvCxnSpPr>
            <p:nvPr/>
          </p:nvCxnSpPr>
          <p:spPr>
            <a:xfrm>
              <a:off x="3464276" y="3813840"/>
              <a:ext cx="75692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CD482EA-B0E2-E592-5C49-1B52991F7481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3817835"/>
              <a:ext cx="1870745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E0C4CE70-0A9E-6E6D-705C-60D4FEB446C3}"/>
                </a:ext>
              </a:extLst>
            </p:cNvPr>
            <p:cNvSpPr/>
            <p:nvPr/>
          </p:nvSpPr>
          <p:spPr>
            <a:xfrm>
              <a:off x="4076419" y="3349808"/>
              <a:ext cx="289560" cy="29260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Arc 111">
              <a:extLst>
                <a:ext uri="{FF2B5EF4-FFF2-40B4-BE49-F238E27FC236}">
                  <a16:creationId xmlns:a16="http://schemas.microsoft.com/office/drawing/2014/main" id="{92DA68FD-5717-28F2-8E0B-F379F5398B89}"/>
                </a:ext>
              </a:extLst>
            </p:cNvPr>
            <p:cNvSpPr/>
            <p:nvPr/>
          </p:nvSpPr>
          <p:spPr>
            <a:xfrm rot="19405917">
              <a:off x="3203819" y="3145054"/>
              <a:ext cx="685799" cy="545005"/>
            </a:xfrm>
            <a:prstGeom prst="arc">
              <a:avLst>
                <a:gd name="adj1" fmla="val 16827844"/>
                <a:gd name="adj2" fmla="val 19123758"/>
              </a:avLst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B4ED32C-90B6-6777-2B24-A14C6FB754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61419" y="3144667"/>
              <a:ext cx="5715" cy="67316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6B85E98-E564-4406-D3FB-89A12A4170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22945" y="3645497"/>
              <a:ext cx="0" cy="17233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B3BEAD2B-DDEE-02E5-E4EE-DCEB2A2101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07754" y="2871552"/>
              <a:ext cx="5715" cy="47483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4810C1B5-B590-930A-D4E2-630F0E0EB056}"/>
                </a:ext>
              </a:extLst>
            </p:cNvPr>
            <p:cNvSpPr txBox="1"/>
            <p:nvPr/>
          </p:nvSpPr>
          <p:spPr>
            <a:xfrm>
              <a:off x="3954458" y="3177896"/>
              <a:ext cx="763402" cy="623704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b="1" dirty="0"/>
                <a:t>V (t)</a:t>
              </a:r>
              <a:endParaRPr lang="en-US" sz="600" b="1" dirty="0"/>
            </a:p>
          </p:txBody>
        </p: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22B0C6C5-7B34-A754-87E3-4FAB5A5B716C}"/>
                </a:ext>
              </a:extLst>
            </p:cNvPr>
            <p:cNvCxnSpPr>
              <a:cxnSpLocks/>
            </p:cNvCxnSpPr>
            <p:nvPr/>
          </p:nvCxnSpPr>
          <p:spPr>
            <a:xfrm>
              <a:off x="2822895" y="2838127"/>
              <a:ext cx="125182" cy="21502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3D81297-C4E9-D10A-BF6E-C93A117D86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22895" y="3108968"/>
              <a:ext cx="1" cy="69915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F1C7989C-3D39-0444-87FA-B8D991179F61}"/>
                </a:ext>
              </a:extLst>
            </p:cNvPr>
            <p:cNvGrpSpPr/>
            <p:nvPr/>
          </p:nvGrpSpPr>
          <p:grpSpPr>
            <a:xfrm>
              <a:off x="1382612" y="1859838"/>
              <a:ext cx="439369" cy="45719"/>
              <a:chOff x="7218727" y="1317072"/>
              <a:chExt cx="763398" cy="121920"/>
            </a:xfrm>
          </p:grpSpPr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3A126415-CDA4-C7C5-A0B4-8BF3CA8082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18727" y="1317072"/>
                <a:ext cx="763398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160ACBE9-80D6-06A6-1A4A-06B0A54A02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9576" y="1438992"/>
                <a:ext cx="381699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569479E-21A6-41A8-F723-D70CD6B5C3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905556"/>
              <a:ext cx="0" cy="191227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59F70764-5C25-94D3-F266-39B798579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317072"/>
              <a:ext cx="4019" cy="542766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C23B97A5-499E-4F6C-D1E0-23EBA346FB73}"/>
                </a:ext>
              </a:extLst>
            </p:cNvPr>
            <p:cNvSpPr/>
            <p:nvPr/>
          </p:nvSpPr>
          <p:spPr>
            <a:xfrm>
              <a:off x="2697428" y="1089287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C091CAA-6F08-E9FF-B0AD-76E48CFD0A2E}"/>
                </a:ext>
              </a:extLst>
            </p:cNvPr>
            <p:cNvSpPr/>
            <p:nvPr/>
          </p:nvSpPr>
          <p:spPr>
            <a:xfrm>
              <a:off x="2685212" y="1274610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8270709B-377B-3BC8-261A-9023CB222C8C}"/>
                </a:ext>
              </a:extLst>
            </p:cNvPr>
            <p:cNvSpPr/>
            <p:nvPr/>
          </p:nvSpPr>
          <p:spPr>
            <a:xfrm>
              <a:off x="2794049" y="3077930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5F857D61-B633-5FCB-CCF9-36B45A99B7D8}"/>
                </a:ext>
              </a:extLst>
            </p:cNvPr>
            <p:cNvSpPr/>
            <p:nvPr/>
          </p:nvSpPr>
          <p:spPr>
            <a:xfrm>
              <a:off x="2925384" y="3024208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FECA1FC1-82BD-66A8-FD42-CF3C1F890C26}"/>
              </a:ext>
            </a:extLst>
          </p:cNvPr>
          <p:cNvGrpSpPr/>
          <p:nvPr/>
        </p:nvGrpSpPr>
        <p:grpSpPr>
          <a:xfrm rot="2275988">
            <a:off x="8104491" y="5701959"/>
            <a:ext cx="427838" cy="1512258"/>
            <a:chOff x="2875897" y="4618166"/>
            <a:chExt cx="565797" cy="1938548"/>
          </a:xfrm>
          <a:solidFill>
            <a:srgbClr val="654F43">
              <a:alpha val="24000"/>
            </a:srgbClr>
          </a:solidFill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93F31D1-C501-E8CA-9DC7-F7B8E607A168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7070A011-8A93-8344-FEBF-22E53FD2A918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AA11D46A-7FCC-1372-C30B-639DD18FF3B5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7" name="Cylinder 136">
              <a:extLst>
                <a:ext uri="{FF2B5EF4-FFF2-40B4-BE49-F238E27FC236}">
                  <a16:creationId xmlns:a16="http://schemas.microsoft.com/office/drawing/2014/main" id="{15DF4276-B7C5-BDBC-1D49-8FAEDDE6A7E1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44">
              <a:extLst>
                <a:ext uri="{FF2B5EF4-FFF2-40B4-BE49-F238E27FC236}">
                  <a16:creationId xmlns:a16="http://schemas.microsoft.com/office/drawing/2014/main" id="{83D4E352-5C8C-1448-1AFC-373BA70952AD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3BFB0761-CC67-0AF2-6FAB-5C24D765ECC3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5EF653C6-6447-B55C-8205-D6EC0AA16003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844E9608-4292-9B0C-33AD-4FA2E3E5269C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BEED8E87-60FF-B7E6-8FEA-74FFC752950A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1D0E9B31-53E2-2037-209F-90DAC3C030D9}"/>
              </a:ext>
            </a:extLst>
          </p:cNvPr>
          <p:cNvGrpSpPr/>
          <p:nvPr/>
        </p:nvGrpSpPr>
        <p:grpSpPr>
          <a:xfrm rot="19910076">
            <a:off x="6779467" y="753536"/>
            <a:ext cx="486586" cy="699121"/>
            <a:chOff x="2875897" y="4618166"/>
            <a:chExt cx="565797" cy="1938548"/>
          </a:xfrm>
          <a:solidFill>
            <a:srgbClr val="654F43">
              <a:alpha val="14000"/>
            </a:srgbClr>
          </a:solidFill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B2382C21-949D-C3DB-0C21-CD00F53D6A19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9C7A6B98-2625-29BF-2013-A46E58D00C8B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7A536145-6576-E75A-5163-32DB889A1803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7" name="Cylinder 146">
              <a:extLst>
                <a:ext uri="{FF2B5EF4-FFF2-40B4-BE49-F238E27FC236}">
                  <a16:creationId xmlns:a16="http://schemas.microsoft.com/office/drawing/2014/main" id="{55D31866-6866-008B-83F2-3E3216F66173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4">
              <a:extLst>
                <a:ext uri="{FF2B5EF4-FFF2-40B4-BE49-F238E27FC236}">
                  <a16:creationId xmlns:a16="http://schemas.microsoft.com/office/drawing/2014/main" id="{BF69E1AF-8ED0-BCB4-D161-A7957C284264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BDD62C64-EC97-52F8-9DC4-1570B452C54B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85020378-6C94-ECFF-6C3B-35476F9FA6C9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19709263-E18F-80E6-EC9A-617C587C2F71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07AF6932-644F-7445-C915-F2980C8BDE0C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B0AD99B0-C17C-FC72-650C-FF3FF0CE1A80}"/>
              </a:ext>
            </a:extLst>
          </p:cNvPr>
          <p:cNvGrpSpPr/>
          <p:nvPr/>
        </p:nvGrpSpPr>
        <p:grpSpPr>
          <a:xfrm>
            <a:off x="5250284" y="3977067"/>
            <a:ext cx="486586" cy="699121"/>
            <a:chOff x="2875897" y="4618166"/>
            <a:chExt cx="565797" cy="1938548"/>
          </a:xfrm>
          <a:solidFill>
            <a:srgbClr val="654F43">
              <a:alpha val="14000"/>
            </a:srgbClr>
          </a:solidFill>
        </p:grpSpPr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8A756A90-1079-8964-4730-9562F154DDC0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D41FB9D4-A80B-57BA-D12E-77E625D752C3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EEAEF6DD-0F2F-69E9-D2C5-C69BF762557A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7" name="Cylinder 156">
              <a:extLst>
                <a:ext uri="{FF2B5EF4-FFF2-40B4-BE49-F238E27FC236}">
                  <a16:creationId xmlns:a16="http://schemas.microsoft.com/office/drawing/2014/main" id="{C8F9D59D-8AE6-EC0D-4F6F-99A0E0FDBA75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44">
              <a:extLst>
                <a:ext uri="{FF2B5EF4-FFF2-40B4-BE49-F238E27FC236}">
                  <a16:creationId xmlns:a16="http://schemas.microsoft.com/office/drawing/2014/main" id="{D123BA09-04DD-4613-58BD-B35D681FA33E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D53F2012-F019-6A43-E283-19FC535B677D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3EAE1A3A-6E88-EE48-8084-7303EF81B1D2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499C8664-B3B1-6A5E-1999-1A2AC0C584BB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F3487792-5DC0-73FE-B780-A6EFAE367E92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8AC11EB6-0864-CB16-7C76-12C762AF9EC3}"/>
              </a:ext>
            </a:extLst>
          </p:cNvPr>
          <p:cNvGrpSpPr/>
          <p:nvPr/>
        </p:nvGrpSpPr>
        <p:grpSpPr>
          <a:xfrm rot="21431441">
            <a:off x="3868596" y="778374"/>
            <a:ext cx="2006498" cy="181020"/>
            <a:chOff x="6496609" y="1369057"/>
            <a:chExt cx="2317191" cy="253002"/>
          </a:xfrm>
          <a:solidFill>
            <a:schemeClr val="accent2">
              <a:lumMod val="40000"/>
              <a:lumOff val="60000"/>
              <a:alpha val="30000"/>
            </a:schemeClr>
          </a:solidFill>
        </p:grpSpPr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7DE74F77-2CC0-3FFC-965B-2B05843D5D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6609" y="1482593"/>
              <a:ext cx="836220" cy="8386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3B5A9AAE-B294-0238-B3F6-9F7020AC9E5C}"/>
                </a:ext>
              </a:extLst>
            </p:cNvPr>
            <p:cNvCxnSpPr>
              <a:cxnSpLocks/>
            </p:cNvCxnSpPr>
            <p:nvPr/>
          </p:nvCxnSpPr>
          <p:spPr>
            <a:xfrm>
              <a:off x="7974330" y="1492511"/>
              <a:ext cx="839470" cy="0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B1CCE84-3D06-8418-7B84-3442FA2C9A7C}"/>
                </a:ext>
              </a:extLst>
            </p:cNvPr>
            <p:cNvGrpSpPr/>
            <p:nvPr/>
          </p:nvGrpSpPr>
          <p:grpSpPr>
            <a:xfrm>
              <a:off x="7249465" y="1369057"/>
              <a:ext cx="779476" cy="253002"/>
              <a:chOff x="7249465" y="1369057"/>
              <a:chExt cx="779476" cy="253002"/>
            </a:xfrm>
            <a:grpFill/>
          </p:grpSpPr>
          <p:sp>
            <p:nvSpPr>
              <p:cNvPr id="169" name="Rectangle: Rounded Corners 114">
                <a:extLst>
                  <a:ext uri="{FF2B5EF4-FFF2-40B4-BE49-F238E27FC236}">
                    <a16:creationId xmlns:a16="http://schemas.microsoft.com/office/drawing/2014/main" id="{310FFE8B-AFB6-8F39-BC89-27F34493F4B3}"/>
                  </a:ext>
                </a:extLst>
              </p:cNvPr>
              <p:cNvSpPr/>
              <p:nvPr/>
            </p:nvSpPr>
            <p:spPr>
              <a:xfrm>
                <a:off x="7249465" y="1369060"/>
                <a:ext cx="779476" cy="252999"/>
              </a:xfrm>
              <a:custGeom>
                <a:avLst/>
                <a:gdLst>
                  <a:gd name="connsiteX0" fmla="*/ 0 w 1160476"/>
                  <a:gd name="connsiteY0" fmla="*/ 194151 h 388301"/>
                  <a:gd name="connsiteX1" fmla="*/ 194151 w 1160476"/>
                  <a:gd name="connsiteY1" fmla="*/ 0 h 388301"/>
                  <a:gd name="connsiteX2" fmla="*/ 966326 w 1160476"/>
                  <a:gd name="connsiteY2" fmla="*/ 0 h 388301"/>
                  <a:gd name="connsiteX3" fmla="*/ 1160477 w 1160476"/>
                  <a:gd name="connsiteY3" fmla="*/ 194151 h 388301"/>
                  <a:gd name="connsiteX4" fmla="*/ 1160476 w 1160476"/>
                  <a:gd name="connsiteY4" fmla="*/ 194151 h 388301"/>
                  <a:gd name="connsiteX5" fmla="*/ 966325 w 1160476"/>
                  <a:gd name="connsiteY5" fmla="*/ 388302 h 388301"/>
                  <a:gd name="connsiteX6" fmla="*/ 194151 w 1160476"/>
                  <a:gd name="connsiteY6" fmla="*/ 388301 h 388301"/>
                  <a:gd name="connsiteX7" fmla="*/ 0 w 1160476"/>
                  <a:gd name="connsiteY7" fmla="*/ 194150 h 388301"/>
                  <a:gd name="connsiteX8" fmla="*/ 0 w 1160476"/>
                  <a:gd name="connsiteY8" fmla="*/ 194151 h 388301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0477" h="388302">
                    <a:moveTo>
                      <a:pt x="0" y="194151"/>
                    </a:moveTo>
                    <a:cubicBezTo>
                      <a:pt x="0" y="86924"/>
                      <a:pt x="84384" y="0"/>
                      <a:pt x="191611" y="0"/>
                    </a:cubicBezTo>
                    <a:cubicBezTo>
                      <a:pt x="485409" y="124460"/>
                      <a:pt x="662368" y="157480"/>
                      <a:pt x="966326" y="0"/>
                    </a:cubicBezTo>
                    <a:cubicBezTo>
                      <a:pt x="1073553" y="0"/>
                      <a:pt x="1160477" y="86924"/>
                      <a:pt x="1160477" y="194151"/>
                    </a:cubicBezTo>
                    <a:lnTo>
                      <a:pt x="1160476" y="194151"/>
                    </a:lnTo>
                    <a:cubicBezTo>
                      <a:pt x="1160476" y="301378"/>
                      <a:pt x="1073552" y="388302"/>
                      <a:pt x="966325" y="388302"/>
                    </a:cubicBezTo>
                    <a:cubicBezTo>
                      <a:pt x="660674" y="284162"/>
                      <a:pt x="675062" y="159701"/>
                      <a:pt x="194151" y="388301"/>
                    </a:cubicBezTo>
                    <a:cubicBezTo>
                      <a:pt x="86924" y="388301"/>
                      <a:pt x="0" y="301377"/>
                      <a:pt x="0" y="194150"/>
                    </a:cubicBezTo>
                    <a:lnTo>
                      <a:pt x="0" y="194151"/>
                    </a:lnTo>
                    <a:close/>
                  </a:path>
                </a:pathLst>
              </a:custGeom>
              <a:grp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C6259AC4-6FAF-206C-1433-55E7C8AF9371}"/>
                  </a:ext>
                </a:extLst>
              </p:cNvPr>
              <p:cNvGrpSpPr/>
              <p:nvPr/>
            </p:nvGrpSpPr>
            <p:grpSpPr>
              <a:xfrm>
                <a:off x="7377812" y="1369060"/>
                <a:ext cx="105028" cy="252998"/>
                <a:chOff x="7377812" y="1369060"/>
                <a:chExt cx="105028" cy="252998"/>
              </a:xfrm>
              <a:grpFill/>
            </p:grpSpPr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09EC9613-EFC1-484D-832B-D7A8BEB0A9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82840" y="1409700"/>
                  <a:ext cx="0" cy="162560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44A96487-F7B5-B140-E0F3-017A1C68AC82}"/>
                    </a:ext>
                  </a:extLst>
                </p:cNvPr>
                <p:cNvCxnSpPr>
                  <a:cxnSpLocks/>
                  <a:endCxn id="169" idx="6"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DAB2FA4F-ED37-007C-BBAB-CC47B1A81AE0}"/>
                  </a:ext>
                </a:extLst>
              </p:cNvPr>
              <p:cNvGrpSpPr/>
              <p:nvPr/>
            </p:nvGrpSpPr>
            <p:grpSpPr>
              <a:xfrm flipH="1">
                <a:off x="7782863" y="1369057"/>
                <a:ext cx="122808" cy="252999"/>
                <a:chOff x="7377812" y="1369060"/>
                <a:chExt cx="105028" cy="252998"/>
              </a:xfrm>
              <a:grpFill/>
            </p:grpSpPr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EF5293F8-66AF-57E7-5B07-30C41EE564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82840" y="1409703"/>
                  <a:ext cx="0" cy="162557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C229B92D-C0B8-8985-4979-8A1BF9EAFD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3C5DA93B-048B-681F-2866-A68C5BE674A9}"/>
              </a:ext>
            </a:extLst>
          </p:cNvPr>
          <p:cNvGrpSpPr/>
          <p:nvPr/>
        </p:nvGrpSpPr>
        <p:grpSpPr>
          <a:xfrm rot="19437704">
            <a:off x="1992000" y="3746292"/>
            <a:ext cx="2006498" cy="181020"/>
            <a:chOff x="6496609" y="1369057"/>
            <a:chExt cx="2317191" cy="253002"/>
          </a:xfrm>
          <a:solidFill>
            <a:schemeClr val="accent2">
              <a:lumMod val="40000"/>
              <a:lumOff val="60000"/>
              <a:alpha val="30000"/>
            </a:schemeClr>
          </a:solidFill>
        </p:grpSpPr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A601B4B4-009E-7DBC-3C26-50B5BDA175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6609" y="1482593"/>
              <a:ext cx="836220" cy="8386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C20468A-ED34-0CE0-7D04-96F8035F7CD5}"/>
                </a:ext>
              </a:extLst>
            </p:cNvPr>
            <p:cNvCxnSpPr>
              <a:cxnSpLocks/>
            </p:cNvCxnSpPr>
            <p:nvPr/>
          </p:nvCxnSpPr>
          <p:spPr>
            <a:xfrm>
              <a:off x="7974330" y="1492511"/>
              <a:ext cx="839470" cy="0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EC63CC60-DDCB-5641-FE66-360B4072BD69}"/>
                </a:ext>
              </a:extLst>
            </p:cNvPr>
            <p:cNvGrpSpPr/>
            <p:nvPr/>
          </p:nvGrpSpPr>
          <p:grpSpPr>
            <a:xfrm>
              <a:off x="7249465" y="1369057"/>
              <a:ext cx="779476" cy="253002"/>
              <a:chOff x="7249465" y="1369057"/>
              <a:chExt cx="779476" cy="253002"/>
            </a:xfrm>
            <a:grpFill/>
          </p:grpSpPr>
          <p:sp>
            <p:nvSpPr>
              <p:cNvPr id="180" name="Rectangle: Rounded Corners 114">
                <a:extLst>
                  <a:ext uri="{FF2B5EF4-FFF2-40B4-BE49-F238E27FC236}">
                    <a16:creationId xmlns:a16="http://schemas.microsoft.com/office/drawing/2014/main" id="{C5B06859-F85F-8F57-3366-9154DC222F34}"/>
                  </a:ext>
                </a:extLst>
              </p:cNvPr>
              <p:cNvSpPr/>
              <p:nvPr/>
            </p:nvSpPr>
            <p:spPr>
              <a:xfrm>
                <a:off x="7249465" y="1369060"/>
                <a:ext cx="779476" cy="252999"/>
              </a:xfrm>
              <a:custGeom>
                <a:avLst/>
                <a:gdLst>
                  <a:gd name="connsiteX0" fmla="*/ 0 w 1160476"/>
                  <a:gd name="connsiteY0" fmla="*/ 194151 h 388301"/>
                  <a:gd name="connsiteX1" fmla="*/ 194151 w 1160476"/>
                  <a:gd name="connsiteY1" fmla="*/ 0 h 388301"/>
                  <a:gd name="connsiteX2" fmla="*/ 966326 w 1160476"/>
                  <a:gd name="connsiteY2" fmla="*/ 0 h 388301"/>
                  <a:gd name="connsiteX3" fmla="*/ 1160477 w 1160476"/>
                  <a:gd name="connsiteY3" fmla="*/ 194151 h 388301"/>
                  <a:gd name="connsiteX4" fmla="*/ 1160476 w 1160476"/>
                  <a:gd name="connsiteY4" fmla="*/ 194151 h 388301"/>
                  <a:gd name="connsiteX5" fmla="*/ 966325 w 1160476"/>
                  <a:gd name="connsiteY5" fmla="*/ 388302 h 388301"/>
                  <a:gd name="connsiteX6" fmla="*/ 194151 w 1160476"/>
                  <a:gd name="connsiteY6" fmla="*/ 388301 h 388301"/>
                  <a:gd name="connsiteX7" fmla="*/ 0 w 1160476"/>
                  <a:gd name="connsiteY7" fmla="*/ 194150 h 388301"/>
                  <a:gd name="connsiteX8" fmla="*/ 0 w 1160476"/>
                  <a:gd name="connsiteY8" fmla="*/ 194151 h 388301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0477" h="388302">
                    <a:moveTo>
                      <a:pt x="0" y="194151"/>
                    </a:moveTo>
                    <a:cubicBezTo>
                      <a:pt x="0" y="86924"/>
                      <a:pt x="84384" y="0"/>
                      <a:pt x="191611" y="0"/>
                    </a:cubicBezTo>
                    <a:cubicBezTo>
                      <a:pt x="485409" y="124460"/>
                      <a:pt x="662368" y="157480"/>
                      <a:pt x="966326" y="0"/>
                    </a:cubicBezTo>
                    <a:cubicBezTo>
                      <a:pt x="1073553" y="0"/>
                      <a:pt x="1160477" y="86924"/>
                      <a:pt x="1160477" y="194151"/>
                    </a:cubicBezTo>
                    <a:lnTo>
                      <a:pt x="1160476" y="194151"/>
                    </a:lnTo>
                    <a:cubicBezTo>
                      <a:pt x="1160476" y="301378"/>
                      <a:pt x="1073552" y="388302"/>
                      <a:pt x="966325" y="388302"/>
                    </a:cubicBezTo>
                    <a:cubicBezTo>
                      <a:pt x="660674" y="284162"/>
                      <a:pt x="675062" y="159701"/>
                      <a:pt x="194151" y="388301"/>
                    </a:cubicBezTo>
                    <a:cubicBezTo>
                      <a:pt x="86924" y="388301"/>
                      <a:pt x="0" y="301377"/>
                      <a:pt x="0" y="194150"/>
                    </a:cubicBezTo>
                    <a:lnTo>
                      <a:pt x="0" y="194151"/>
                    </a:lnTo>
                    <a:close/>
                  </a:path>
                </a:pathLst>
              </a:custGeom>
              <a:grp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61614EA2-202E-B6E6-9CFF-85E19957C8AE}"/>
                  </a:ext>
                </a:extLst>
              </p:cNvPr>
              <p:cNvGrpSpPr/>
              <p:nvPr/>
            </p:nvGrpSpPr>
            <p:grpSpPr>
              <a:xfrm>
                <a:off x="7377812" y="1369060"/>
                <a:ext cx="105028" cy="252998"/>
                <a:chOff x="7377812" y="1369060"/>
                <a:chExt cx="105028" cy="252998"/>
              </a:xfrm>
              <a:grpFill/>
            </p:grpSpPr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E7E67C53-676E-374C-890F-760AFA9BD11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82840" y="1409700"/>
                  <a:ext cx="0" cy="162560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52906887-89A1-C5B4-7A28-28BEE703AD7E}"/>
                    </a:ext>
                  </a:extLst>
                </p:cNvPr>
                <p:cNvCxnSpPr>
                  <a:cxnSpLocks/>
                  <a:endCxn id="180" idx="6"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A3108E07-4930-A2C6-D382-4375F76C73D6}"/>
                  </a:ext>
                </a:extLst>
              </p:cNvPr>
              <p:cNvGrpSpPr/>
              <p:nvPr/>
            </p:nvGrpSpPr>
            <p:grpSpPr>
              <a:xfrm flipH="1">
                <a:off x="7782863" y="1369057"/>
                <a:ext cx="122808" cy="252999"/>
                <a:chOff x="7377812" y="1369060"/>
                <a:chExt cx="105028" cy="252998"/>
              </a:xfrm>
              <a:grpFill/>
            </p:grpSpPr>
            <p:cxnSp>
              <p:nvCxnSpPr>
                <p:cNvPr id="183" name="Straight Connector 182">
                  <a:extLst>
                    <a:ext uri="{FF2B5EF4-FFF2-40B4-BE49-F238E27FC236}">
                      <a16:creationId xmlns:a16="http://schemas.microsoft.com/office/drawing/2014/main" id="{BB4909AB-7D6E-A7B7-3B8B-8243F17FC9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82840" y="1409703"/>
                  <a:ext cx="0" cy="162557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93C63AC0-7FBB-14D0-171C-FCAE4FE423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03C1D3C-B65A-0A5B-806E-981998E0296F}"/>
              </a:ext>
            </a:extLst>
          </p:cNvPr>
          <p:cNvGrpSpPr/>
          <p:nvPr/>
        </p:nvGrpSpPr>
        <p:grpSpPr>
          <a:xfrm rot="13265695">
            <a:off x="3006837" y="4950571"/>
            <a:ext cx="2006498" cy="288142"/>
            <a:chOff x="6496609" y="1369057"/>
            <a:chExt cx="2317191" cy="253002"/>
          </a:xfrm>
          <a:solidFill>
            <a:schemeClr val="accent2">
              <a:lumMod val="40000"/>
              <a:lumOff val="60000"/>
              <a:alpha val="30000"/>
            </a:schemeClr>
          </a:solidFill>
        </p:grpSpPr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CB7B9AD-0BF6-7300-219C-D2E309C38B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6609" y="1482593"/>
              <a:ext cx="836220" cy="8386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6D95B8DB-4E55-9A72-0890-AC4E18565237}"/>
                </a:ext>
              </a:extLst>
            </p:cNvPr>
            <p:cNvCxnSpPr>
              <a:cxnSpLocks/>
            </p:cNvCxnSpPr>
            <p:nvPr/>
          </p:nvCxnSpPr>
          <p:spPr>
            <a:xfrm>
              <a:off x="7974330" y="1492511"/>
              <a:ext cx="839470" cy="0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623424F3-63F7-EBFE-A84D-A4E24CCBB399}"/>
                </a:ext>
              </a:extLst>
            </p:cNvPr>
            <p:cNvGrpSpPr/>
            <p:nvPr/>
          </p:nvGrpSpPr>
          <p:grpSpPr>
            <a:xfrm>
              <a:off x="7249465" y="1369057"/>
              <a:ext cx="779476" cy="253002"/>
              <a:chOff x="7249465" y="1369057"/>
              <a:chExt cx="779476" cy="253002"/>
            </a:xfrm>
            <a:grpFill/>
          </p:grpSpPr>
          <p:sp>
            <p:nvSpPr>
              <p:cNvPr id="191" name="Rectangle: Rounded Corners 114">
                <a:extLst>
                  <a:ext uri="{FF2B5EF4-FFF2-40B4-BE49-F238E27FC236}">
                    <a16:creationId xmlns:a16="http://schemas.microsoft.com/office/drawing/2014/main" id="{C26468D4-3629-FDEB-32E4-9DE425913FBE}"/>
                  </a:ext>
                </a:extLst>
              </p:cNvPr>
              <p:cNvSpPr/>
              <p:nvPr/>
            </p:nvSpPr>
            <p:spPr>
              <a:xfrm>
                <a:off x="7249465" y="1369060"/>
                <a:ext cx="779476" cy="252999"/>
              </a:xfrm>
              <a:custGeom>
                <a:avLst/>
                <a:gdLst>
                  <a:gd name="connsiteX0" fmla="*/ 0 w 1160476"/>
                  <a:gd name="connsiteY0" fmla="*/ 194151 h 388301"/>
                  <a:gd name="connsiteX1" fmla="*/ 194151 w 1160476"/>
                  <a:gd name="connsiteY1" fmla="*/ 0 h 388301"/>
                  <a:gd name="connsiteX2" fmla="*/ 966326 w 1160476"/>
                  <a:gd name="connsiteY2" fmla="*/ 0 h 388301"/>
                  <a:gd name="connsiteX3" fmla="*/ 1160477 w 1160476"/>
                  <a:gd name="connsiteY3" fmla="*/ 194151 h 388301"/>
                  <a:gd name="connsiteX4" fmla="*/ 1160476 w 1160476"/>
                  <a:gd name="connsiteY4" fmla="*/ 194151 h 388301"/>
                  <a:gd name="connsiteX5" fmla="*/ 966325 w 1160476"/>
                  <a:gd name="connsiteY5" fmla="*/ 388302 h 388301"/>
                  <a:gd name="connsiteX6" fmla="*/ 194151 w 1160476"/>
                  <a:gd name="connsiteY6" fmla="*/ 388301 h 388301"/>
                  <a:gd name="connsiteX7" fmla="*/ 0 w 1160476"/>
                  <a:gd name="connsiteY7" fmla="*/ 194150 h 388301"/>
                  <a:gd name="connsiteX8" fmla="*/ 0 w 1160476"/>
                  <a:gd name="connsiteY8" fmla="*/ 194151 h 388301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0477" h="388302">
                    <a:moveTo>
                      <a:pt x="0" y="194151"/>
                    </a:moveTo>
                    <a:cubicBezTo>
                      <a:pt x="0" y="86924"/>
                      <a:pt x="84384" y="0"/>
                      <a:pt x="191611" y="0"/>
                    </a:cubicBezTo>
                    <a:cubicBezTo>
                      <a:pt x="485409" y="124460"/>
                      <a:pt x="662368" y="157480"/>
                      <a:pt x="966326" y="0"/>
                    </a:cubicBezTo>
                    <a:cubicBezTo>
                      <a:pt x="1073553" y="0"/>
                      <a:pt x="1160477" y="86924"/>
                      <a:pt x="1160477" y="194151"/>
                    </a:cubicBezTo>
                    <a:lnTo>
                      <a:pt x="1160476" y="194151"/>
                    </a:lnTo>
                    <a:cubicBezTo>
                      <a:pt x="1160476" y="301378"/>
                      <a:pt x="1073552" y="388302"/>
                      <a:pt x="966325" y="388302"/>
                    </a:cubicBezTo>
                    <a:cubicBezTo>
                      <a:pt x="660674" y="284162"/>
                      <a:pt x="675062" y="159701"/>
                      <a:pt x="194151" y="388301"/>
                    </a:cubicBezTo>
                    <a:cubicBezTo>
                      <a:pt x="86924" y="388301"/>
                      <a:pt x="0" y="301377"/>
                      <a:pt x="0" y="194150"/>
                    </a:cubicBezTo>
                    <a:lnTo>
                      <a:pt x="0" y="194151"/>
                    </a:lnTo>
                    <a:close/>
                  </a:path>
                </a:pathLst>
              </a:custGeom>
              <a:grp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AB3FBDFE-EBCB-0F3D-7833-5BDFB90780E9}"/>
                  </a:ext>
                </a:extLst>
              </p:cNvPr>
              <p:cNvGrpSpPr/>
              <p:nvPr/>
            </p:nvGrpSpPr>
            <p:grpSpPr>
              <a:xfrm>
                <a:off x="7377812" y="1369060"/>
                <a:ext cx="105028" cy="252998"/>
                <a:chOff x="7377812" y="1369060"/>
                <a:chExt cx="105028" cy="252998"/>
              </a:xfrm>
              <a:grpFill/>
            </p:grpSpPr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22A0AADF-E3CE-306A-9768-352903B1AE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82840" y="1409700"/>
                  <a:ext cx="0" cy="162560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4BF39E62-1572-96F0-6E5A-43FEF571B007}"/>
                    </a:ext>
                  </a:extLst>
                </p:cNvPr>
                <p:cNvCxnSpPr>
                  <a:cxnSpLocks/>
                  <a:endCxn id="191" idx="6"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D144D0F7-2A43-41B2-8265-F686B8BB67E5}"/>
                  </a:ext>
                </a:extLst>
              </p:cNvPr>
              <p:cNvGrpSpPr/>
              <p:nvPr/>
            </p:nvGrpSpPr>
            <p:grpSpPr>
              <a:xfrm flipH="1">
                <a:off x="7782863" y="1369057"/>
                <a:ext cx="122808" cy="252999"/>
                <a:chOff x="7377812" y="1369060"/>
                <a:chExt cx="105028" cy="252998"/>
              </a:xfrm>
              <a:grpFill/>
            </p:grpSpPr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AF5BE5D7-11FC-2333-5579-06DB8FB681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82840" y="1409703"/>
                  <a:ext cx="0" cy="162557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6082DC69-CE5D-783F-9B09-338005D0E81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99" name="Rectangle: Rounded Corners 198">
            <a:extLst>
              <a:ext uri="{FF2B5EF4-FFF2-40B4-BE49-F238E27FC236}">
                <a16:creationId xmlns:a16="http://schemas.microsoft.com/office/drawing/2014/main" id="{8848805F-9F72-54FE-44D7-29A83AAE3CE2}"/>
              </a:ext>
            </a:extLst>
          </p:cNvPr>
          <p:cNvSpPr/>
          <p:nvPr/>
        </p:nvSpPr>
        <p:spPr>
          <a:xfrm>
            <a:off x="1887201" y="2404220"/>
            <a:ext cx="5612507" cy="2203759"/>
          </a:xfrm>
          <a:prstGeom prst="roundRect">
            <a:avLst>
              <a:gd name="adj" fmla="val 50000"/>
            </a:avLst>
          </a:prstGeom>
          <a:noFill/>
          <a:ln w="57150">
            <a:solidFill>
              <a:srgbClr val="654F4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E936F5A2-508A-9BA7-EE7E-97FACB7AF609}"/>
              </a:ext>
            </a:extLst>
          </p:cNvPr>
          <p:cNvGrpSpPr/>
          <p:nvPr/>
        </p:nvGrpSpPr>
        <p:grpSpPr>
          <a:xfrm>
            <a:off x="1918087" y="2428826"/>
            <a:ext cx="5555315" cy="2153969"/>
            <a:chOff x="1918083" y="2200222"/>
            <a:chExt cx="5555315" cy="2153969"/>
          </a:xfrm>
          <a:solidFill>
            <a:schemeClr val="bg2"/>
          </a:solidFill>
        </p:grpSpPr>
        <p:sp>
          <p:nvSpPr>
            <p:cNvPr id="198" name="Rectangle: Rounded Corners 197">
              <a:extLst>
                <a:ext uri="{FF2B5EF4-FFF2-40B4-BE49-F238E27FC236}">
                  <a16:creationId xmlns:a16="http://schemas.microsoft.com/office/drawing/2014/main" id="{46A90FA8-47A7-D555-5197-9F56203BDEF3}"/>
                </a:ext>
              </a:extLst>
            </p:cNvPr>
            <p:cNvSpPr/>
            <p:nvPr/>
          </p:nvSpPr>
          <p:spPr>
            <a:xfrm>
              <a:off x="1926575" y="2200222"/>
              <a:ext cx="5526504" cy="208591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: Rounded Corners 199">
              <a:extLst>
                <a:ext uri="{FF2B5EF4-FFF2-40B4-BE49-F238E27FC236}">
                  <a16:creationId xmlns:a16="http://schemas.microsoft.com/office/drawing/2014/main" id="{8576128D-9091-9927-8103-B59565FBB58A}"/>
                </a:ext>
              </a:extLst>
            </p:cNvPr>
            <p:cNvSpPr/>
            <p:nvPr/>
          </p:nvSpPr>
          <p:spPr>
            <a:xfrm>
              <a:off x="1918083" y="2304206"/>
              <a:ext cx="5555315" cy="204998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6EF91CF2-BB6F-D789-5776-7D4FFCC0C925}"/>
              </a:ext>
            </a:extLst>
          </p:cNvPr>
          <p:cNvGrpSpPr/>
          <p:nvPr/>
        </p:nvGrpSpPr>
        <p:grpSpPr>
          <a:xfrm rot="292856">
            <a:off x="8226530" y="1407783"/>
            <a:ext cx="486586" cy="699121"/>
            <a:chOff x="2875897" y="4618166"/>
            <a:chExt cx="565797" cy="1938548"/>
          </a:xfrm>
          <a:solidFill>
            <a:srgbClr val="654F43">
              <a:alpha val="14000"/>
            </a:srgbClr>
          </a:solidFill>
        </p:grpSpPr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FB116C60-22EB-80FA-DE7C-7050995E462E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12B37E2E-E6FA-51C8-9656-1829A0F81928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6EE88AB2-7DF2-6F97-1673-328CF481AA49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4" name="Cylinder 203">
              <a:extLst>
                <a:ext uri="{FF2B5EF4-FFF2-40B4-BE49-F238E27FC236}">
                  <a16:creationId xmlns:a16="http://schemas.microsoft.com/office/drawing/2014/main" id="{5BC16CF4-1A42-D216-C073-ABEC8528A8C2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144">
              <a:extLst>
                <a:ext uri="{FF2B5EF4-FFF2-40B4-BE49-F238E27FC236}">
                  <a16:creationId xmlns:a16="http://schemas.microsoft.com/office/drawing/2014/main" id="{FEEF57A2-8EE8-2DD5-7A08-D6699C64E895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AD9576DE-2046-DCE6-E5FF-63D167752986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739EB884-70F7-BC5F-0674-B8DD54079FC4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B4F5D6B2-EB0B-3D65-F4B4-D6C431A852F1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13DECAA2-6700-0015-0E08-691D824021F0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D27BB1B8-80C7-C1B8-FACE-3D4495FB1E0F}"/>
              </a:ext>
            </a:extLst>
          </p:cNvPr>
          <p:cNvGrpSpPr/>
          <p:nvPr/>
        </p:nvGrpSpPr>
        <p:grpSpPr>
          <a:xfrm rot="20240324">
            <a:off x="600820" y="5637735"/>
            <a:ext cx="359850" cy="1091549"/>
            <a:chOff x="2875897" y="4618166"/>
            <a:chExt cx="565797" cy="1938548"/>
          </a:xfrm>
          <a:solidFill>
            <a:srgbClr val="654F43">
              <a:alpha val="24000"/>
            </a:srgbClr>
          </a:solidFill>
        </p:grpSpPr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62CF7BA2-CCDE-E15A-CED5-B81EEB7F83D4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D00122EB-506D-97A3-E8E9-B95EF7412F4B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D2C07E45-F556-1E3E-4BED-212F332CADCC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4" name="Cylinder 213">
              <a:extLst>
                <a:ext uri="{FF2B5EF4-FFF2-40B4-BE49-F238E27FC236}">
                  <a16:creationId xmlns:a16="http://schemas.microsoft.com/office/drawing/2014/main" id="{5864B2AF-F98D-E64C-4E1D-27F6BA0EDACF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144">
              <a:extLst>
                <a:ext uri="{FF2B5EF4-FFF2-40B4-BE49-F238E27FC236}">
                  <a16:creationId xmlns:a16="http://schemas.microsoft.com/office/drawing/2014/main" id="{49443D3E-77DA-3A88-7F73-D015BEDE866F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715F8EF9-957D-0CFC-3F55-0D1F8CDBE2BF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CDEB1C63-1A95-DDF8-8F6F-34A462B71945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B6829E17-8C5F-06C9-B6EE-1ABEA1AF1CD7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7B37ED27-C08C-AE1E-D8B2-A9850E1274F7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459994DF-50D4-59A0-5D96-F5ECA2BE84F7}"/>
              </a:ext>
            </a:extLst>
          </p:cNvPr>
          <p:cNvGrpSpPr/>
          <p:nvPr/>
        </p:nvGrpSpPr>
        <p:grpSpPr>
          <a:xfrm rot="2104474">
            <a:off x="7947597" y="3015345"/>
            <a:ext cx="486586" cy="699121"/>
            <a:chOff x="2875897" y="4618166"/>
            <a:chExt cx="565797" cy="1938548"/>
          </a:xfrm>
          <a:solidFill>
            <a:srgbClr val="654F43">
              <a:alpha val="14000"/>
            </a:srgbClr>
          </a:solidFill>
        </p:grpSpPr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C57DB26D-2730-3342-D3D2-9920733E2D4A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85547ED4-857C-B112-AE3D-48A7E98B228B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1FE0A688-B6C1-669D-7809-F81B2620EEE0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4" name="Cylinder 223">
              <a:extLst>
                <a:ext uri="{FF2B5EF4-FFF2-40B4-BE49-F238E27FC236}">
                  <a16:creationId xmlns:a16="http://schemas.microsoft.com/office/drawing/2014/main" id="{2424E73D-EF96-DD77-8C18-1B20018BAA45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144">
              <a:extLst>
                <a:ext uri="{FF2B5EF4-FFF2-40B4-BE49-F238E27FC236}">
                  <a16:creationId xmlns:a16="http://schemas.microsoft.com/office/drawing/2014/main" id="{710BD620-2203-E49B-EC2A-8FE312939290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45FA06F1-2360-A593-AC16-4669685A98BB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9C38E9DB-B067-349F-9129-96A457EB2904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50A37CC0-A986-A79C-246B-49713173A311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B2DB2772-CDB5-75F8-6C82-4C96F3E03B68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9D9586C1-8B3E-4CCA-C260-20A0B34672CF}"/>
              </a:ext>
            </a:extLst>
          </p:cNvPr>
          <p:cNvGrpSpPr/>
          <p:nvPr/>
        </p:nvGrpSpPr>
        <p:grpSpPr>
          <a:xfrm rot="19910076">
            <a:off x="413793" y="3210126"/>
            <a:ext cx="486586" cy="699121"/>
            <a:chOff x="2875897" y="4618166"/>
            <a:chExt cx="565797" cy="1938548"/>
          </a:xfrm>
          <a:solidFill>
            <a:srgbClr val="654F43">
              <a:alpha val="14000"/>
            </a:srgbClr>
          </a:solidFill>
        </p:grpSpPr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B76EED3D-E742-22B0-B91D-71CF687A1B23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  <a:grpFill/>
          </p:grpSpPr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1413E8FC-ED33-D4BE-1F49-0D59B0ED5F23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B23EA8C3-6408-3A96-D75A-B1BE08820A82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4" name="Cylinder 263">
              <a:extLst>
                <a:ext uri="{FF2B5EF4-FFF2-40B4-BE49-F238E27FC236}">
                  <a16:creationId xmlns:a16="http://schemas.microsoft.com/office/drawing/2014/main" id="{3CBA365C-6F0A-EE50-D339-9ABFE9452E47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144">
              <a:extLst>
                <a:ext uri="{FF2B5EF4-FFF2-40B4-BE49-F238E27FC236}">
                  <a16:creationId xmlns:a16="http://schemas.microsoft.com/office/drawing/2014/main" id="{B3D7D617-EC5C-73E3-563A-08CA62E68BB9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FDEA50FF-307D-D672-3F50-37EFE0787B2F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grpFill/>
          </p:grpSpPr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9638DE3A-525B-628E-EB80-C4FC3557B72D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9DE10E48-31C5-6DEC-E4FF-94686FB1EFA4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9A54120E-7F8D-D169-19B0-8C259D1CD3FE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72" name="Group 271">
            <a:extLst>
              <a:ext uri="{FF2B5EF4-FFF2-40B4-BE49-F238E27FC236}">
                <a16:creationId xmlns:a16="http://schemas.microsoft.com/office/drawing/2014/main" id="{57A4F3DD-BC77-EBE4-25A6-A15F1026782F}"/>
              </a:ext>
            </a:extLst>
          </p:cNvPr>
          <p:cNvGrpSpPr/>
          <p:nvPr/>
        </p:nvGrpSpPr>
        <p:grpSpPr>
          <a:xfrm rot="8457110">
            <a:off x="6167208" y="5875505"/>
            <a:ext cx="1998176" cy="156364"/>
            <a:chOff x="6496609" y="1369057"/>
            <a:chExt cx="2317191" cy="253002"/>
          </a:xfrm>
          <a:solidFill>
            <a:schemeClr val="accent2">
              <a:lumMod val="40000"/>
              <a:lumOff val="60000"/>
              <a:alpha val="30000"/>
            </a:schemeClr>
          </a:solidFill>
        </p:grpSpPr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CE2798E-16D6-9113-D1FF-9D67129146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6609" y="1482593"/>
              <a:ext cx="836220" cy="8386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F0510313-034E-3F85-46FC-B84E4C12F6A5}"/>
                </a:ext>
              </a:extLst>
            </p:cNvPr>
            <p:cNvCxnSpPr>
              <a:cxnSpLocks/>
            </p:cNvCxnSpPr>
            <p:nvPr/>
          </p:nvCxnSpPr>
          <p:spPr>
            <a:xfrm>
              <a:off x="7974330" y="1492511"/>
              <a:ext cx="839470" cy="0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75" name="Group 274">
              <a:extLst>
                <a:ext uri="{FF2B5EF4-FFF2-40B4-BE49-F238E27FC236}">
                  <a16:creationId xmlns:a16="http://schemas.microsoft.com/office/drawing/2014/main" id="{60A1C795-CB27-81FD-BA60-579EA5F8B181}"/>
                </a:ext>
              </a:extLst>
            </p:cNvPr>
            <p:cNvGrpSpPr/>
            <p:nvPr/>
          </p:nvGrpSpPr>
          <p:grpSpPr>
            <a:xfrm>
              <a:off x="7249465" y="1369057"/>
              <a:ext cx="779476" cy="253002"/>
              <a:chOff x="7249465" y="1369057"/>
              <a:chExt cx="779476" cy="253002"/>
            </a:xfrm>
            <a:grpFill/>
          </p:grpSpPr>
          <p:sp>
            <p:nvSpPr>
              <p:cNvPr id="276" name="Rectangle: Rounded Corners 114">
                <a:extLst>
                  <a:ext uri="{FF2B5EF4-FFF2-40B4-BE49-F238E27FC236}">
                    <a16:creationId xmlns:a16="http://schemas.microsoft.com/office/drawing/2014/main" id="{4E0E60C1-D535-7DF7-0525-6FA7C19FE5AE}"/>
                  </a:ext>
                </a:extLst>
              </p:cNvPr>
              <p:cNvSpPr/>
              <p:nvPr/>
            </p:nvSpPr>
            <p:spPr>
              <a:xfrm>
                <a:off x="7249465" y="1369060"/>
                <a:ext cx="779476" cy="252999"/>
              </a:xfrm>
              <a:custGeom>
                <a:avLst/>
                <a:gdLst>
                  <a:gd name="connsiteX0" fmla="*/ 0 w 1160476"/>
                  <a:gd name="connsiteY0" fmla="*/ 194151 h 388301"/>
                  <a:gd name="connsiteX1" fmla="*/ 194151 w 1160476"/>
                  <a:gd name="connsiteY1" fmla="*/ 0 h 388301"/>
                  <a:gd name="connsiteX2" fmla="*/ 966326 w 1160476"/>
                  <a:gd name="connsiteY2" fmla="*/ 0 h 388301"/>
                  <a:gd name="connsiteX3" fmla="*/ 1160477 w 1160476"/>
                  <a:gd name="connsiteY3" fmla="*/ 194151 h 388301"/>
                  <a:gd name="connsiteX4" fmla="*/ 1160476 w 1160476"/>
                  <a:gd name="connsiteY4" fmla="*/ 194151 h 388301"/>
                  <a:gd name="connsiteX5" fmla="*/ 966325 w 1160476"/>
                  <a:gd name="connsiteY5" fmla="*/ 388302 h 388301"/>
                  <a:gd name="connsiteX6" fmla="*/ 194151 w 1160476"/>
                  <a:gd name="connsiteY6" fmla="*/ 388301 h 388301"/>
                  <a:gd name="connsiteX7" fmla="*/ 0 w 1160476"/>
                  <a:gd name="connsiteY7" fmla="*/ 194150 h 388301"/>
                  <a:gd name="connsiteX8" fmla="*/ 0 w 1160476"/>
                  <a:gd name="connsiteY8" fmla="*/ 194151 h 388301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0477" h="388302">
                    <a:moveTo>
                      <a:pt x="0" y="194151"/>
                    </a:moveTo>
                    <a:cubicBezTo>
                      <a:pt x="0" y="86924"/>
                      <a:pt x="84384" y="0"/>
                      <a:pt x="191611" y="0"/>
                    </a:cubicBezTo>
                    <a:cubicBezTo>
                      <a:pt x="485409" y="124460"/>
                      <a:pt x="662368" y="157480"/>
                      <a:pt x="966326" y="0"/>
                    </a:cubicBezTo>
                    <a:cubicBezTo>
                      <a:pt x="1073553" y="0"/>
                      <a:pt x="1160477" y="86924"/>
                      <a:pt x="1160477" y="194151"/>
                    </a:cubicBezTo>
                    <a:lnTo>
                      <a:pt x="1160476" y="194151"/>
                    </a:lnTo>
                    <a:cubicBezTo>
                      <a:pt x="1160476" y="301378"/>
                      <a:pt x="1073552" y="388302"/>
                      <a:pt x="966325" y="388302"/>
                    </a:cubicBezTo>
                    <a:cubicBezTo>
                      <a:pt x="660674" y="284162"/>
                      <a:pt x="675062" y="159701"/>
                      <a:pt x="194151" y="388301"/>
                    </a:cubicBezTo>
                    <a:cubicBezTo>
                      <a:pt x="86924" y="388301"/>
                      <a:pt x="0" y="301377"/>
                      <a:pt x="0" y="194150"/>
                    </a:cubicBezTo>
                    <a:lnTo>
                      <a:pt x="0" y="194151"/>
                    </a:lnTo>
                    <a:close/>
                  </a:path>
                </a:pathLst>
              </a:custGeom>
              <a:grp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277" name="Group 276">
                <a:extLst>
                  <a:ext uri="{FF2B5EF4-FFF2-40B4-BE49-F238E27FC236}">
                    <a16:creationId xmlns:a16="http://schemas.microsoft.com/office/drawing/2014/main" id="{C86B9C00-98E2-99F0-5CB5-F48E92247EBB}"/>
                  </a:ext>
                </a:extLst>
              </p:cNvPr>
              <p:cNvGrpSpPr/>
              <p:nvPr/>
            </p:nvGrpSpPr>
            <p:grpSpPr>
              <a:xfrm>
                <a:off x="7377812" y="1369060"/>
                <a:ext cx="105028" cy="252998"/>
                <a:chOff x="7377812" y="1369060"/>
                <a:chExt cx="105028" cy="252998"/>
              </a:xfrm>
              <a:grpFill/>
            </p:grpSpPr>
            <p:cxnSp>
              <p:nvCxnSpPr>
                <p:cNvPr id="281" name="Straight Connector 280">
                  <a:extLst>
                    <a:ext uri="{FF2B5EF4-FFF2-40B4-BE49-F238E27FC236}">
                      <a16:creationId xmlns:a16="http://schemas.microsoft.com/office/drawing/2014/main" id="{FEEA0074-BEAD-DAA4-9DB5-47142F624A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82840" y="1409700"/>
                  <a:ext cx="0" cy="162560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282" name="Straight Connector 281">
                  <a:extLst>
                    <a:ext uri="{FF2B5EF4-FFF2-40B4-BE49-F238E27FC236}">
                      <a16:creationId xmlns:a16="http://schemas.microsoft.com/office/drawing/2014/main" id="{668AC11E-8075-07FB-D3C9-EEE3E89EF64D}"/>
                    </a:ext>
                  </a:extLst>
                </p:cNvPr>
                <p:cNvCxnSpPr>
                  <a:cxnSpLocks/>
                  <a:endCxn id="276" idx="6"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8" name="Group 277">
                <a:extLst>
                  <a:ext uri="{FF2B5EF4-FFF2-40B4-BE49-F238E27FC236}">
                    <a16:creationId xmlns:a16="http://schemas.microsoft.com/office/drawing/2014/main" id="{5A6BE29A-6275-C74A-F466-785DC943DC97}"/>
                  </a:ext>
                </a:extLst>
              </p:cNvPr>
              <p:cNvGrpSpPr/>
              <p:nvPr/>
            </p:nvGrpSpPr>
            <p:grpSpPr>
              <a:xfrm flipH="1">
                <a:off x="7782863" y="1369057"/>
                <a:ext cx="122808" cy="252999"/>
                <a:chOff x="7377812" y="1369060"/>
                <a:chExt cx="105028" cy="252998"/>
              </a:xfrm>
              <a:grpFill/>
            </p:grpSpPr>
            <p:cxnSp>
              <p:nvCxnSpPr>
                <p:cNvPr id="279" name="Straight Connector 278">
                  <a:extLst>
                    <a:ext uri="{FF2B5EF4-FFF2-40B4-BE49-F238E27FC236}">
                      <a16:creationId xmlns:a16="http://schemas.microsoft.com/office/drawing/2014/main" id="{7B057829-E6BF-CDCB-012E-617B1A9590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82840" y="1409703"/>
                  <a:ext cx="0" cy="162557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B73DFCCB-6E44-9340-6DD7-926799BC1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7D6E63E8-B969-EED3-480D-92F9DEFEC6BA}"/>
              </a:ext>
            </a:extLst>
          </p:cNvPr>
          <p:cNvGrpSpPr/>
          <p:nvPr/>
        </p:nvGrpSpPr>
        <p:grpSpPr>
          <a:xfrm rot="9484736" flipV="1">
            <a:off x="7073588" y="4459978"/>
            <a:ext cx="921308" cy="189624"/>
            <a:chOff x="6496609" y="1369057"/>
            <a:chExt cx="2317191" cy="253002"/>
          </a:xfrm>
          <a:solidFill>
            <a:schemeClr val="accent2">
              <a:lumMod val="40000"/>
              <a:lumOff val="60000"/>
              <a:alpha val="30000"/>
            </a:schemeClr>
          </a:solidFill>
        </p:grpSpPr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3662BEAE-244F-8F68-14CB-60F4C928DE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6609" y="1482593"/>
              <a:ext cx="836220" cy="8386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55095E15-F550-DBCB-7C8D-DD6CD9C3B702}"/>
                </a:ext>
              </a:extLst>
            </p:cNvPr>
            <p:cNvCxnSpPr>
              <a:cxnSpLocks/>
            </p:cNvCxnSpPr>
            <p:nvPr/>
          </p:nvCxnSpPr>
          <p:spPr>
            <a:xfrm>
              <a:off x="7974330" y="1492511"/>
              <a:ext cx="839470" cy="0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CE578323-900A-E0B6-2E65-A5734B7B5C65}"/>
                </a:ext>
              </a:extLst>
            </p:cNvPr>
            <p:cNvGrpSpPr/>
            <p:nvPr/>
          </p:nvGrpSpPr>
          <p:grpSpPr>
            <a:xfrm>
              <a:off x="7249465" y="1369057"/>
              <a:ext cx="779476" cy="253002"/>
              <a:chOff x="7249465" y="1369057"/>
              <a:chExt cx="779476" cy="253002"/>
            </a:xfrm>
            <a:grpFill/>
          </p:grpSpPr>
          <p:sp>
            <p:nvSpPr>
              <p:cNvPr id="287" name="Rectangle: Rounded Corners 114">
                <a:extLst>
                  <a:ext uri="{FF2B5EF4-FFF2-40B4-BE49-F238E27FC236}">
                    <a16:creationId xmlns:a16="http://schemas.microsoft.com/office/drawing/2014/main" id="{98F55E90-5F06-AD29-4FB7-E727B980296B}"/>
                  </a:ext>
                </a:extLst>
              </p:cNvPr>
              <p:cNvSpPr/>
              <p:nvPr/>
            </p:nvSpPr>
            <p:spPr>
              <a:xfrm>
                <a:off x="7249465" y="1369060"/>
                <a:ext cx="779476" cy="252999"/>
              </a:xfrm>
              <a:custGeom>
                <a:avLst/>
                <a:gdLst>
                  <a:gd name="connsiteX0" fmla="*/ 0 w 1160476"/>
                  <a:gd name="connsiteY0" fmla="*/ 194151 h 388301"/>
                  <a:gd name="connsiteX1" fmla="*/ 194151 w 1160476"/>
                  <a:gd name="connsiteY1" fmla="*/ 0 h 388301"/>
                  <a:gd name="connsiteX2" fmla="*/ 966326 w 1160476"/>
                  <a:gd name="connsiteY2" fmla="*/ 0 h 388301"/>
                  <a:gd name="connsiteX3" fmla="*/ 1160477 w 1160476"/>
                  <a:gd name="connsiteY3" fmla="*/ 194151 h 388301"/>
                  <a:gd name="connsiteX4" fmla="*/ 1160476 w 1160476"/>
                  <a:gd name="connsiteY4" fmla="*/ 194151 h 388301"/>
                  <a:gd name="connsiteX5" fmla="*/ 966325 w 1160476"/>
                  <a:gd name="connsiteY5" fmla="*/ 388302 h 388301"/>
                  <a:gd name="connsiteX6" fmla="*/ 194151 w 1160476"/>
                  <a:gd name="connsiteY6" fmla="*/ 388301 h 388301"/>
                  <a:gd name="connsiteX7" fmla="*/ 0 w 1160476"/>
                  <a:gd name="connsiteY7" fmla="*/ 194150 h 388301"/>
                  <a:gd name="connsiteX8" fmla="*/ 0 w 1160476"/>
                  <a:gd name="connsiteY8" fmla="*/ 194151 h 388301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0477" h="388302">
                    <a:moveTo>
                      <a:pt x="0" y="194151"/>
                    </a:moveTo>
                    <a:cubicBezTo>
                      <a:pt x="0" y="86924"/>
                      <a:pt x="84384" y="0"/>
                      <a:pt x="191611" y="0"/>
                    </a:cubicBezTo>
                    <a:cubicBezTo>
                      <a:pt x="485409" y="124460"/>
                      <a:pt x="662368" y="157480"/>
                      <a:pt x="966326" y="0"/>
                    </a:cubicBezTo>
                    <a:cubicBezTo>
                      <a:pt x="1073553" y="0"/>
                      <a:pt x="1160477" y="86924"/>
                      <a:pt x="1160477" y="194151"/>
                    </a:cubicBezTo>
                    <a:lnTo>
                      <a:pt x="1160476" y="194151"/>
                    </a:lnTo>
                    <a:cubicBezTo>
                      <a:pt x="1160476" y="301378"/>
                      <a:pt x="1073552" y="388302"/>
                      <a:pt x="966325" y="388302"/>
                    </a:cubicBezTo>
                    <a:cubicBezTo>
                      <a:pt x="660674" y="284162"/>
                      <a:pt x="675062" y="159701"/>
                      <a:pt x="194151" y="388301"/>
                    </a:cubicBezTo>
                    <a:cubicBezTo>
                      <a:pt x="86924" y="388301"/>
                      <a:pt x="0" y="301377"/>
                      <a:pt x="0" y="194150"/>
                    </a:cubicBezTo>
                    <a:lnTo>
                      <a:pt x="0" y="194151"/>
                    </a:lnTo>
                    <a:close/>
                  </a:path>
                </a:pathLst>
              </a:custGeom>
              <a:grp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20EBBABC-179D-BC88-A2A1-0DDE2F77E25A}"/>
                  </a:ext>
                </a:extLst>
              </p:cNvPr>
              <p:cNvGrpSpPr/>
              <p:nvPr/>
            </p:nvGrpSpPr>
            <p:grpSpPr>
              <a:xfrm>
                <a:off x="7377812" y="1369060"/>
                <a:ext cx="105028" cy="252998"/>
                <a:chOff x="7377812" y="1369060"/>
                <a:chExt cx="105028" cy="252998"/>
              </a:xfrm>
              <a:grpFill/>
            </p:grpSpPr>
            <p:cxnSp>
              <p:nvCxnSpPr>
                <p:cNvPr id="292" name="Straight Connector 291">
                  <a:extLst>
                    <a:ext uri="{FF2B5EF4-FFF2-40B4-BE49-F238E27FC236}">
                      <a16:creationId xmlns:a16="http://schemas.microsoft.com/office/drawing/2014/main" id="{FF2E3D65-A9D1-DC4B-EF1A-6F8C136276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82840" y="1409700"/>
                  <a:ext cx="0" cy="162560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293" name="Straight Connector 292">
                  <a:extLst>
                    <a:ext uri="{FF2B5EF4-FFF2-40B4-BE49-F238E27FC236}">
                      <a16:creationId xmlns:a16="http://schemas.microsoft.com/office/drawing/2014/main" id="{0B5E1A56-AB32-F003-D58F-70DF3CCABDB9}"/>
                    </a:ext>
                  </a:extLst>
                </p:cNvPr>
                <p:cNvCxnSpPr>
                  <a:cxnSpLocks/>
                  <a:endCxn id="287" idx="6"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9" name="Group 288">
                <a:extLst>
                  <a:ext uri="{FF2B5EF4-FFF2-40B4-BE49-F238E27FC236}">
                    <a16:creationId xmlns:a16="http://schemas.microsoft.com/office/drawing/2014/main" id="{8D668493-68EE-65B7-92F3-A4E1FB751F1C}"/>
                  </a:ext>
                </a:extLst>
              </p:cNvPr>
              <p:cNvGrpSpPr/>
              <p:nvPr/>
            </p:nvGrpSpPr>
            <p:grpSpPr>
              <a:xfrm flipH="1">
                <a:off x="7782863" y="1369057"/>
                <a:ext cx="122808" cy="252999"/>
                <a:chOff x="7377812" y="1369060"/>
                <a:chExt cx="105028" cy="252998"/>
              </a:xfrm>
              <a:grpFill/>
            </p:grpSpPr>
            <p:cxnSp>
              <p:nvCxnSpPr>
                <p:cNvPr id="290" name="Straight Connector 289">
                  <a:extLst>
                    <a:ext uri="{FF2B5EF4-FFF2-40B4-BE49-F238E27FC236}">
                      <a16:creationId xmlns:a16="http://schemas.microsoft.com/office/drawing/2014/main" id="{1A6FE505-6259-DFD3-8B9B-A22E5DC74C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82840" y="1409703"/>
                  <a:ext cx="0" cy="162557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291" name="Straight Connector 290">
                  <a:extLst>
                    <a:ext uri="{FF2B5EF4-FFF2-40B4-BE49-F238E27FC236}">
                      <a16:creationId xmlns:a16="http://schemas.microsoft.com/office/drawing/2014/main" id="{EF57EDE6-31F8-9B3C-3C17-DC8CB1CB72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5" name="Group 304">
            <a:extLst>
              <a:ext uri="{FF2B5EF4-FFF2-40B4-BE49-F238E27FC236}">
                <a16:creationId xmlns:a16="http://schemas.microsoft.com/office/drawing/2014/main" id="{55860D3D-901B-2BB0-E59F-85331475CF54}"/>
              </a:ext>
            </a:extLst>
          </p:cNvPr>
          <p:cNvGrpSpPr/>
          <p:nvPr/>
        </p:nvGrpSpPr>
        <p:grpSpPr>
          <a:xfrm rot="191038">
            <a:off x="4649083" y="2052572"/>
            <a:ext cx="2006498" cy="181020"/>
            <a:chOff x="6496609" y="1369057"/>
            <a:chExt cx="2317191" cy="253002"/>
          </a:xfrm>
          <a:solidFill>
            <a:schemeClr val="accent2">
              <a:lumMod val="40000"/>
              <a:lumOff val="60000"/>
              <a:alpha val="30000"/>
            </a:schemeClr>
          </a:solidFill>
        </p:grpSpPr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AD377864-5020-A168-F08D-132D76C5E6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6609" y="1482593"/>
              <a:ext cx="836220" cy="8386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BA85B475-8E07-C382-4075-F1440BF1F973}"/>
                </a:ext>
              </a:extLst>
            </p:cNvPr>
            <p:cNvCxnSpPr>
              <a:cxnSpLocks/>
            </p:cNvCxnSpPr>
            <p:nvPr/>
          </p:nvCxnSpPr>
          <p:spPr>
            <a:xfrm>
              <a:off x="7974330" y="1492511"/>
              <a:ext cx="839470" cy="0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08" name="Group 307">
              <a:extLst>
                <a:ext uri="{FF2B5EF4-FFF2-40B4-BE49-F238E27FC236}">
                  <a16:creationId xmlns:a16="http://schemas.microsoft.com/office/drawing/2014/main" id="{7C8C90D2-C9B7-19AE-5B47-08AC5AE15043}"/>
                </a:ext>
              </a:extLst>
            </p:cNvPr>
            <p:cNvGrpSpPr/>
            <p:nvPr/>
          </p:nvGrpSpPr>
          <p:grpSpPr>
            <a:xfrm>
              <a:off x="7249465" y="1369057"/>
              <a:ext cx="779476" cy="253002"/>
              <a:chOff x="7249465" y="1369057"/>
              <a:chExt cx="779476" cy="253002"/>
            </a:xfrm>
            <a:grpFill/>
          </p:grpSpPr>
          <p:sp>
            <p:nvSpPr>
              <p:cNvPr id="309" name="Rectangle: Rounded Corners 114">
                <a:extLst>
                  <a:ext uri="{FF2B5EF4-FFF2-40B4-BE49-F238E27FC236}">
                    <a16:creationId xmlns:a16="http://schemas.microsoft.com/office/drawing/2014/main" id="{7846EC4E-6E0B-7A81-D9C8-D620E968562C}"/>
                  </a:ext>
                </a:extLst>
              </p:cNvPr>
              <p:cNvSpPr/>
              <p:nvPr/>
            </p:nvSpPr>
            <p:spPr>
              <a:xfrm>
                <a:off x="7249465" y="1369060"/>
                <a:ext cx="779476" cy="252999"/>
              </a:xfrm>
              <a:custGeom>
                <a:avLst/>
                <a:gdLst>
                  <a:gd name="connsiteX0" fmla="*/ 0 w 1160476"/>
                  <a:gd name="connsiteY0" fmla="*/ 194151 h 388301"/>
                  <a:gd name="connsiteX1" fmla="*/ 194151 w 1160476"/>
                  <a:gd name="connsiteY1" fmla="*/ 0 h 388301"/>
                  <a:gd name="connsiteX2" fmla="*/ 966326 w 1160476"/>
                  <a:gd name="connsiteY2" fmla="*/ 0 h 388301"/>
                  <a:gd name="connsiteX3" fmla="*/ 1160477 w 1160476"/>
                  <a:gd name="connsiteY3" fmla="*/ 194151 h 388301"/>
                  <a:gd name="connsiteX4" fmla="*/ 1160476 w 1160476"/>
                  <a:gd name="connsiteY4" fmla="*/ 194151 h 388301"/>
                  <a:gd name="connsiteX5" fmla="*/ 966325 w 1160476"/>
                  <a:gd name="connsiteY5" fmla="*/ 388302 h 388301"/>
                  <a:gd name="connsiteX6" fmla="*/ 194151 w 1160476"/>
                  <a:gd name="connsiteY6" fmla="*/ 388301 h 388301"/>
                  <a:gd name="connsiteX7" fmla="*/ 0 w 1160476"/>
                  <a:gd name="connsiteY7" fmla="*/ 194150 h 388301"/>
                  <a:gd name="connsiteX8" fmla="*/ 0 w 1160476"/>
                  <a:gd name="connsiteY8" fmla="*/ 194151 h 388301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0477" h="388302">
                    <a:moveTo>
                      <a:pt x="0" y="194151"/>
                    </a:moveTo>
                    <a:cubicBezTo>
                      <a:pt x="0" y="86924"/>
                      <a:pt x="84384" y="0"/>
                      <a:pt x="191611" y="0"/>
                    </a:cubicBezTo>
                    <a:cubicBezTo>
                      <a:pt x="485409" y="124460"/>
                      <a:pt x="662368" y="157480"/>
                      <a:pt x="966326" y="0"/>
                    </a:cubicBezTo>
                    <a:cubicBezTo>
                      <a:pt x="1073553" y="0"/>
                      <a:pt x="1160477" y="86924"/>
                      <a:pt x="1160477" y="194151"/>
                    </a:cubicBezTo>
                    <a:lnTo>
                      <a:pt x="1160476" y="194151"/>
                    </a:lnTo>
                    <a:cubicBezTo>
                      <a:pt x="1160476" y="301378"/>
                      <a:pt x="1073552" y="388302"/>
                      <a:pt x="966325" y="388302"/>
                    </a:cubicBezTo>
                    <a:cubicBezTo>
                      <a:pt x="660674" y="284162"/>
                      <a:pt x="675062" y="159701"/>
                      <a:pt x="194151" y="388301"/>
                    </a:cubicBezTo>
                    <a:cubicBezTo>
                      <a:pt x="86924" y="388301"/>
                      <a:pt x="0" y="301377"/>
                      <a:pt x="0" y="194150"/>
                    </a:cubicBezTo>
                    <a:lnTo>
                      <a:pt x="0" y="194151"/>
                    </a:lnTo>
                    <a:close/>
                  </a:path>
                </a:pathLst>
              </a:custGeom>
              <a:grp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AC435B7C-FC61-5D41-6CE8-288CC524F70F}"/>
                  </a:ext>
                </a:extLst>
              </p:cNvPr>
              <p:cNvGrpSpPr/>
              <p:nvPr/>
            </p:nvGrpSpPr>
            <p:grpSpPr>
              <a:xfrm>
                <a:off x="7377812" y="1369060"/>
                <a:ext cx="105028" cy="252998"/>
                <a:chOff x="7377812" y="1369060"/>
                <a:chExt cx="105028" cy="252998"/>
              </a:xfrm>
              <a:grpFill/>
            </p:grpSpPr>
            <p:cxnSp>
              <p:nvCxnSpPr>
                <p:cNvPr id="314" name="Straight Connector 313">
                  <a:extLst>
                    <a:ext uri="{FF2B5EF4-FFF2-40B4-BE49-F238E27FC236}">
                      <a16:creationId xmlns:a16="http://schemas.microsoft.com/office/drawing/2014/main" id="{8C299555-F0E2-6AAB-BE31-49A76E881E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82840" y="1409700"/>
                  <a:ext cx="0" cy="162560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315" name="Straight Connector 314">
                  <a:extLst>
                    <a:ext uri="{FF2B5EF4-FFF2-40B4-BE49-F238E27FC236}">
                      <a16:creationId xmlns:a16="http://schemas.microsoft.com/office/drawing/2014/main" id="{4C69BBE2-2EAE-6785-64F1-C21A63BB3EAE}"/>
                    </a:ext>
                  </a:extLst>
                </p:cNvPr>
                <p:cNvCxnSpPr>
                  <a:cxnSpLocks/>
                  <a:endCxn id="309" idx="6"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1" name="Group 310">
                <a:extLst>
                  <a:ext uri="{FF2B5EF4-FFF2-40B4-BE49-F238E27FC236}">
                    <a16:creationId xmlns:a16="http://schemas.microsoft.com/office/drawing/2014/main" id="{01929C3A-A622-CECD-C72F-D63368CC5E92}"/>
                  </a:ext>
                </a:extLst>
              </p:cNvPr>
              <p:cNvGrpSpPr/>
              <p:nvPr/>
            </p:nvGrpSpPr>
            <p:grpSpPr>
              <a:xfrm flipH="1">
                <a:off x="7782863" y="1369057"/>
                <a:ext cx="122808" cy="252999"/>
                <a:chOff x="7377812" y="1369060"/>
                <a:chExt cx="105028" cy="252998"/>
              </a:xfrm>
              <a:grpFill/>
            </p:grpSpPr>
            <p:cxnSp>
              <p:nvCxnSpPr>
                <p:cNvPr id="312" name="Straight Connector 311">
                  <a:extLst>
                    <a:ext uri="{FF2B5EF4-FFF2-40B4-BE49-F238E27FC236}">
                      <a16:creationId xmlns:a16="http://schemas.microsoft.com/office/drawing/2014/main" id="{3ABDDEC0-20E9-C2B0-9903-7AB0FAD2A9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82840" y="1409703"/>
                  <a:ext cx="0" cy="162557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313" name="Straight Connector 312">
                  <a:extLst>
                    <a:ext uri="{FF2B5EF4-FFF2-40B4-BE49-F238E27FC236}">
                      <a16:creationId xmlns:a16="http://schemas.microsoft.com/office/drawing/2014/main" id="{8221CB19-52D0-A3C9-FCD9-9779923C37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26971983-9B3A-1714-B798-53F5E9410087}"/>
              </a:ext>
            </a:extLst>
          </p:cNvPr>
          <p:cNvGrpSpPr/>
          <p:nvPr/>
        </p:nvGrpSpPr>
        <p:grpSpPr>
          <a:xfrm rot="20182245">
            <a:off x="204042" y="4817998"/>
            <a:ext cx="703018" cy="45719"/>
            <a:chOff x="6496609" y="1369057"/>
            <a:chExt cx="2317191" cy="253002"/>
          </a:xfrm>
          <a:solidFill>
            <a:schemeClr val="accent2">
              <a:lumMod val="40000"/>
              <a:lumOff val="60000"/>
              <a:alpha val="30000"/>
            </a:schemeClr>
          </a:solidFill>
        </p:grpSpPr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2AAC32DB-DE26-5363-6700-46C9089C4E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6609" y="1482593"/>
              <a:ext cx="836220" cy="8386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C51B725-2000-E643-8FB4-808649ADC481}"/>
                </a:ext>
              </a:extLst>
            </p:cNvPr>
            <p:cNvCxnSpPr>
              <a:cxnSpLocks/>
            </p:cNvCxnSpPr>
            <p:nvPr/>
          </p:nvCxnSpPr>
          <p:spPr>
            <a:xfrm>
              <a:off x="7974330" y="1492511"/>
              <a:ext cx="839470" cy="0"/>
            </a:xfrm>
            <a:prstGeom prst="line">
              <a:avLst/>
            </a:prstGeom>
            <a:grpFill/>
            <a:ln w="28575">
              <a:solidFill>
                <a:schemeClr val="dk1">
                  <a:alpha val="53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19" name="Group 318">
              <a:extLst>
                <a:ext uri="{FF2B5EF4-FFF2-40B4-BE49-F238E27FC236}">
                  <a16:creationId xmlns:a16="http://schemas.microsoft.com/office/drawing/2014/main" id="{20688EF6-64A7-63BE-1312-5E47D4F8FC82}"/>
                </a:ext>
              </a:extLst>
            </p:cNvPr>
            <p:cNvGrpSpPr/>
            <p:nvPr/>
          </p:nvGrpSpPr>
          <p:grpSpPr>
            <a:xfrm>
              <a:off x="7249465" y="1369057"/>
              <a:ext cx="779476" cy="253002"/>
              <a:chOff x="7249465" y="1369057"/>
              <a:chExt cx="779476" cy="253002"/>
            </a:xfrm>
            <a:grpFill/>
          </p:grpSpPr>
          <p:sp>
            <p:nvSpPr>
              <p:cNvPr id="320" name="Rectangle: Rounded Corners 114">
                <a:extLst>
                  <a:ext uri="{FF2B5EF4-FFF2-40B4-BE49-F238E27FC236}">
                    <a16:creationId xmlns:a16="http://schemas.microsoft.com/office/drawing/2014/main" id="{5043DA16-7B16-6D7B-EDE0-43F6ABF1BEEE}"/>
                  </a:ext>
                </a:extLst>
              </p:cNvPr>
              <p:cNvSpPr/>
              <p:nvPr/>
            </p:nvSpPr>
            <p:spPr>
              <a:xfrm>
                <a:off x="7249465" y="1369060"/>
                <a:ext cx="779476" cy="252999"/>
              </a:xfrm>
              <a:custGeom>
                <a:avLst/>
                <a:gdLst>
                  <a:gd name="connsiteX0" fmla="*/ 0 w 1160476"/>
                  <a:gd name="connsiteY0" fmla="*/ 194151 h 388301"/>
                  <a:gd name="connsiteX1" fmla="*/ 194151 w 1160476"/>
                  <a:gd name="connsiteY1" fmla="*/ 0 h 388301"/>
                  <a:gd name="connsiteX2" fmla="*/ 966326 w 1160476"/>
                  <a:gd name="connsiteY2" fmla="*/ 0 h 388301"/>
                  <a:gd name="connsiteX3" fmla="*/ 1160477 w 1160476"/>
                  <a:gd name="connsiteY3" fmla="*/ 194151 h 388301"/>
                  <a:gd name="connsiteX4" fmla="*/ 1160476 w 1160476"/>
                  <a:gd name="connsiteY4" fmla="*/ 194151 h 388301"/>
                  <a:gd name="connsiteX5" fmla="*/ 966325 w 1160476"/>
                  <a:gd name="connsiteY5" fmla="*/ 388302 h 388301"/>
                  <a:gd name="connsiteX6" fmla="*/ 194151 w 1160476"/>
                  <a:gd name="connsiteY6" fmla="*/ 388301 h 388301"/>
                  <a:gd name="connsiteX7" fmla="*/ 0 w 1160476"/>
                  <a:gd name="connsiteY7" fmla="*/ 194150 h 388301"/>
                  <a:gd name="connsiteX8" fmla="*/ 0 w 1160476"/>
                  <a:gd name="connsiteY8" fmla="*/ 194151 h 388301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0477" h="388302">
                    <a:moveTo>
                      <a:pt x="0" y="194151"/>
                    </a:moveTo>
                    <a:cubicBezTo>
                      <a:pt x="0" y="86924"/>
                      <a:pt x="84384" y="0"/>
                      <a:pt x="191611" y="0"/>
                    </a:cubicBezTo>
                    <a:cubicBezTo>
                      <a:pt x="485409" y="124460"/>
                      <a:pt x="662368" y="157480"/>
                      <a:pt x="966326" y="0"/>
                    </a:cubicBezTo>
                    <a:cubicBezTo>
                      <a:pt x="1073553" y="0"/>
                      <a:pt x="1160477" y="86924"/>
                      <a:pt x="1160477" y="194151"/>
                    </a:cubicBezTo>
                    <a:lnTo>
                      <a:pt x="1160476" y="194151"/>
                    </a:lnTo>
                    <a:cubicBezTo>
                      <a:pt x="1160476" y="301378"/>
                      <a:pt x="1073552" y="388302"/>
                      <a:pt x="966325" y="388302"/>
                    </a:cubicBezTo>
                    <a:cubicBezTo>
                      <a:pt x="660674" y="284162"/>
                      <a:pt x="675062" y="159701"/>
                      <a:pt x="194151" y="388301"/>
                    </a:cubicBezTo>
                    <a:cubicBezTo>
                      <a:pt x="86924" y="388301"/>
                      <a:pt x="0" y="301377"/>
                      <a:pt x="0" y="194150"/>
                    </a:cubicBezTo>
                    <a:lnTo>
                      <a:pt x="0" y="194151"/>
                    </a:lnTo>
                    <a:close/>
                  </a:path>
                </a:pathLst>
              </a:custGeom>
              <a:grp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grpSp>
            <p:nvGrpSpPr>
              <p:cNvPr id="321" name="Group 320">
                <a:extLst>
                  <a:ext uri="{FF2B5EF4-FFF2-40B4-BE49-F238E27FC236}">
                    <a16:creationId xmlns:a16="http://schemas.microsoft.com/office/drawing/2014/main" id="{5BB46BE0-DCD9-9AEF-AC2E-6C14EBF2E4B7}"/>
                  </a:ext>
                </a:extLst>
              </p:cNvPr>
              <p:cNvGrpSpPr/>
              <p:nvPr/>
            </p:nvGrpSpPr>
            <p:grpSpPr>
              <a:xfrm>
                <a:off x="7377812" y="1369060"/>
                <a:ext cx="105028" cy="252998"/>
                <a:chOff x="7377812" y="1369060"/>
                <a:chExt cx="105028" cy="252998"/>
              </a:xfrm>
              <a:grpFill/>
            </p:grpSpPr>
            <p:cxnSp>
              <p:nvCxnSpPr>
                <p:cNvPr id="325" name="Straight Connector 324">
                  <a:extLst>
                    <a:ext uri="{FF2B5EF4-FFF2-40B4-BE49-F238E27FC236}">
                      <a16:creationId xmlns:a16="http://schemas.microsoft.com/office/drawing/2014/main" id="{31E6A79B-5377-8F44-2FC1-B01AC41D06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82840" y="1409700"/>
                  <a:ext cx="0" cy="162560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326" name="Straight Connector 325">
                  <a:extLst>
                    <a:ext uri="{FF2B5EF4-FFF2-40B4-BE49-F238E27FC236}">
                      <a16:creationId xmlns:a16="http://schemas.microsoft.com/office/drawing/2014/main" id="{6763F6DE-B71D-510A-4F95-F684289A3264}"/>
                    </a:ext>
                  </a:extLst>
                </p:cNvPr>
                <p:cNvCxnSpPr>
                  <a:cxnSpLocks/>
                  <a:endCxn id="320" idx="6"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2" name="Group 321">
                <a:extLst>
                  <a:ext uri="{FF2B5EF4-FFF2-40B4-BE49-F238E27FC236}">
                    <a16:creationId xmlns:a16="http://schemas.microsoft.com/office/drawing/2014/main" id="{A20CBC18-C3B2-0440-3862-1AD728506460}"/>
                  </a:ext>
                </a:extLst>
              </p:cNvPr>
              <p:cNvGrpSpPr/>
              <p:nvPr/>
            </p:nvGrpSpPr>
            <p:grpSpPr>
              <a:xfrm flipH="1">
                <a:off x="7782863" y="1369057"/>
                <a:ext cx="122808" cy="252999"/>
                <a:chOff x="7377812" y="1369060"/>
                <a:chExt cx="105028" cy="252998"/>
              </a:xfrm>
              <a:grpFill/>
            </p:grpSpPr>
            <p:cxnSp>
              <p:nvCxnSpPr>
                <p:cNvPr id="323" name="Straight Connector 322">
                  <a:extLst>
                    <a:ext uri="{FF2B5EF4-FFF2-40B4-BE49-F238E27FC236}">
                      <a16:creationId xmlns:a16="http://schemas.microsoft.com/office/drawing/2014/main" id="{11D6200E-9108-4409-EDE8-EEB8171CA7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82840" y="1409703"/>
                  <a:ext cx="0" cy="162557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324" name="Straight Connector 323">
                  <a:extLst>
                    <a:ext uri="{FF2B5EF4-FFF2-40B4-BE49-F238E27FC236}">
                      <a16:creationId xmlns:a16="http://schemas.microsoft.com/office/drawing/2014/main" id="{A34667FC-8903-0B11-3C99-2DC5E5BF78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grpFill/>
                <a:ln w="28575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7" name="Group 326">
            <a:extLst>
              <a:ext uri="{FF2B5EF4-FFF2-40B4-BE49-F238E27FC236}">
                <a16:creationId xmlns:a16="http://schemas.microsoft.com/office/drawing/2014/main" id="{EB1B5906-48AE-A574-B663-EC0E7B647660}"/>
              </a:ext>
            </a:extLst>
          </p:cNvPr>
          <p:cNvGrpSpPr/>
          <p:nvPr/>
        </p:nvGrpSpPr>
        <p:grpSpPr>
          <a:xfrm>
            <a:off x="5001623" y="5860030"/>
            <a:ext cx="1036694" cy="872029"/>
            <a:chOff x="1382612" y="1089287"/>
            <a:chExt cx="3428653" cy="5393308"/>
          </a:xfrm>
          <a:effectLst>
            <a:outerShdw blurRad="152400" dist="12700" algn="tl" rotWithShape="0">
              <a:prstClr val="black"/>
            </a:outerShdw>
            <a:reflection endPos="0" dist="50800" dir="5400000" sy="-100000" algn="bl" rotWithShape="0"/>
          </a:effectLst>
        </p:grpSpPr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1F37AA04-8A26-E6BD-7DBC-4039BA666D43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1317072"/>
              <a:ext cx="763398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543F5466-E426-2FA7-75AB-F6BE187B0A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95" y="1124125"/>
              <a:ext cx="343949" cy="192947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287CD998-ACF1-6139-6366-DA048F0DFDA7}"/>
                </a:ext>
              </a:extLst>
            </p:cNvPr>
            <p:cNvCxnSpPr>
              <a:cxnSpLocks/>
            </p:cNvCxnSpPr>
            <p:nvPr/>
          </p:nvCxnSpPr>
          <p:spPr>
            <a:xfrm>
              <a:off x="2709644" y="1317072"/>
              <a:ext cx="763398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0DE502E2-50E3-79DB-93F3-D69273B666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2896" y="1317072"/>
              <a:ext cx="0" cy="152578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32" name="Group 331">
              <a:extLst>
                <a:ext uri="{FF2B5EF4-FFF2-40B4-BE49-F238E27FC236}">
                  <a16:creationId xmlns:a16="http://schemas.microsoft.com/office/drawing/2014/main" id="{F38C5AF8-9D4F-D12C-E7DC-9629C8772263}"/>
                </a:ext>
              </a:extLst>
            </p:cNvPr>
            <p:cNvGrpSpPr/>
            <p:nvPr/>
          </p:nvGrpSpPr>
          <p:grpSpPr>
            <a:xfrm rot="16200000" flipV="1">
              <a:off x="3204036" y="2122412"/>
              <a:ext cx="700478" cy="192947"/>
              <a:chOff x="5163424" y="1115736"/>
              <a:chExt cx="1036040" cy="201336"/>
            </a:xfrm>
          </p:grpSpPr>
          <p:cxnSp>
            <p:nvCxnSpPr>
              <p:cNvPr id="356" name="Straight Connector 355">
                <a:extLst>
                  <a:ext uri="{FF2B5EF4-FFF2-40B4-BE49-F238E27FC236}">
                    <a16:creationId xmlns:a16="http://schemas.microsoft.com/office/drawing/2014/main" id="{83B0C064-DF7D-FC3D-B45E-B3371CE195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63424" y="1124125"/>
                <a:ext cx="163585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7" name="Straight Connector 356">
                <a:extLst>
                  <a:ext uri="{FF2B5EF4-FFF2-40B4-BE49-F238E27FC236}">
                    <a16:creationId xmlns:a16="http://schemas.microsoft.com/office/drawing/2014/main" id="{46696D4F-5F49-4874-ECE9-F78F89AAC3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231" y="1124125"/>
                <a:ext cx="176169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8" name="Straight Connector 357">
                <a:extLst>
                  <a:ext uri="{FF2B5EF4-FFF2-40B4-BE49-F238E27FC236}">
                    <a16:creationId xmlns:a16="http://schemas.microsoft.com/office/drawing/2014/main" id="{F1A45C90-70B7-1E41-15A4-91D1B77C94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92692" y="1124125"/>
                <a:ext cx="192947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9" name="Straight Connector 358">
                <a:extLst>
                  <a:ext uri="{FF2B5EF4-FFF2-40B4-BE49-F238E27FC236}">
                    <a16:creationId xmlns:a16="http://schemas.microsoft.com/office/drawing/2014/main" id="{F61D9416-E132-3FFE-EACF-4D22F916FE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5639" y="1124125"/>
                <a:ext cx="157294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0" name="Straight Connector 359">
                <a:extLst>
                  <a:ext uri="{FF2B5EF4-FFF2-40B4-BE49-F238E27FC236}">
                    <a16:creationId xmlns:a16="http://schemas.microsoft.com/office/drawing/2014/main" id="{F25D2D00-FA8E-6BEA-50E3-1655572C87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7490" y="1115736"/>
                <a:ext cx="171974" cy="18455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1" name="Straight Connector 360">
                <a:extLst>
                  <a:ext uri="{FF2B5EF4-FFF2-40B4-BE49-F238E27FC236}">
                    <a16:creationId xmlns:a16="http://schemas.microsoft.com/office/drawing/2014/main" id="{E8B8C74A-5D6D-BF21-B190-898C2941F59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127" y="1124125"/>
                <a:ext cx="180364" cy="192947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D39ABEE7-2350-9E2F-4BF1-D992132821BB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871552"/>
              <a:ext cx="763398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FCB9D03A-1B1A-B93A-723B-C214A79C66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76187" y="1317072"/>
              <a:ext cx="0" cy="551575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6816E43-E1CF-7785-0E07-2F67B62682A9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569125"/>
              <a:ext cx="0" cy="547455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3A197261-334E-ACF2-48B4-D1312718AAAE}"/>
                </a:ext>
              </a:extLst>
            </p:cNvPr>
            <p:cNvCxnSpPr>
              <a:cxnSpLocks/>
            </p:cNvCxnSpPr>
            <p:nvPr/>
          </p:nvCxnSpPr>
          <p:spPr>
            <a:xfrm>
              <a:off x="3371954" y="3119200"/>
              <a:ext cx="190361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B7BD023C-F6F4-2C0E-46BF-40537CE51DF3}"/>
                </a:ext>
              </a:extLst>
            </p:cNvPr>
            <p:cNvCxnSpPr>
              <a:cxnSpLocks/>
            </p:cNvCxnSpPr>
            <p:nvPr/>
          </p:nvCxnSpPr>
          <p:spPr>
            <a:xfrm>
              <a:off x="3464276" y="3813840"/>
              <a:ext cx="756923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BA641DF9-79BE-0037-8F6F-222F5AB9DADE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3817835"/>
              <a:ext cx="1870745" cy="0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9" name="Oval 338">
              <a:extLst>
                <a:ext uri="{FF2B5EF4-FFF2-40B4-BE49-F238E27FC236}">
                  <a16:creationId xmlns:a16="http://schemas.microsoft.com/office/drawing/2014/main" id="{AB7D61D4-18E3-3E4A-A46E-7E23D52EC7DF}"/>
                </a:ext>
              </a:extLst>
            </p:cNvPr>
            <p:cNvSpPr/>
            <p:nvPr/>
          </p:nvSpPr>
          <p:spPr>
            <a:xfrm>
              <a:off x="4076419" y="3349808"/>
              <a:ext cx="289560" cy="292608"/>
            </a:xfrm>
            <a:prstGeom prst="ellipse">
              <a:avLst/>
            </a:prstGeom>
            <a:noFill/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Arc 339">
              <a:extLst>
                <a:ext uri="{FF2B5EF4-FFF2-40B4-BE49-F238E27FC236}">
                  <a16:creationId xmlns:a16="http://schemas.microsoft.com/office/drawing/2014/main" id="{2330C57B-6A18-9A91-1ADB-6AAF650831C6}"/>
                </a:ext>
              </a:extLst>
            </p:cNvPr>
            <p:cNvSpPr/>
            <p:nvPr/>
          </p:nvSpPr>
          <p:spPr>
            <a:xfrm rot="20336904">
              <a:off x="3078700" y="3158134"/>
              <a:ext cx="685800" cy="545005"/>
            </a:xfrm>
            <a:prstGeom prst="arc">
              <a:avLst>
                <a:gd name="adj1" fmla="val 16827844"/>
                <a:gd name="adj2" fmla="val 19123758"/>
              </a:avLst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4937737-C170-5E89-A34D-B22423F8B6F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61419" y="3144667"/>
              <a:ext cx="5715" cy="673168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7CFEEB0-A4B3-4FDA-60D0-77F6D0BF5B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22945" y="3645497"/>
              <a:ext cx="0" cy="172338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B32123A7-4B29-F844-E808-7A950A76D03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07754" y="2871552"/>
              <a:ext cx="5715" cy="474833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4" name="TextBox 343">
              <a:extLst>
                <a:ext uri="{FF2B5EF4-FFF2-40B4-BE49-F238E27FC236}">
                  <a16:creationId xmlns:a16="http://schemas.microsoft.com/office/drawing/2014/main" id="{8925A6B8-46E2-BA0A-7FDD-B41500892C53}"/>
                </a:ext>
              </a:extLst>
            </p:cNvPr>
            <p:cNvSpPr txBox="1"/>
            <p:nvPr/>
          </p:nvSpPr>
          <p:spPr>
            <a:xfrm>
              <a:off x="4047869" y="3246594"/>
              <a:ext cx="763396" cy="323600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b="1" dirty="0"/>
                <a:t>V (t)</a:t>
              </a:r>
              <a:endParaRPr lang="en-US" sz="600" b="1" dirty="0"/>
            </a:p>
          </p:txBody>
        </p: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A154B39C-C601-8328-B975-4B4D50630178}"/>
                </a:ext>
              </a:extLst>
            </p:cNvPr>
            <p:cNvCxnSpPr>
              <a:cxnSpLocks/>
            </p:cNvCxnSpPr>
            <p:nvPr/>
          </p:nvCxnSpPr>
          <p:spPr>
            <a:xfrm>
              <a:off x="2822895" y="2838127"/>
              <a:ext cx="125182" cy="215021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3A122F3-EDA0-566B-7C2D-078E9F3D2D3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22895" y="3108968"/>
              <a:ext cx="1" cy="699157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47" name="Group 346">
              <a:extLst>
                <a:ext uri="{FF2B5EF4-FFF2-40B4-BE49-F238E27FC236}">
                  <a16:creationId xmlns:a16="http://schemas.microsoft.com/office/drawing/2014/main" id="{0B21964B-4C86-CAC2-FBF4-796CDB796DBA}"/>
                </a:ext>
              </a:extLst>
            </p:cNvPr>
            <p:cNvGrpSpPr/>
            <p:nvPr/>
          </p:nvGrpSpPr>
          <p:grpSpPr>
            <a:xfrm>
              <a:off x="1382612" y="1859838"/>
              <a:ext cx="439369" cy="45719"/>
              <a:chOff x="7218727" y="1317072"/>
              <a:chExt cx="763398" cy="121920"/>
            </a:xfrm>
          </p:grpSpPr>
          <p:cxnSp>
            <p:nvCxnSpPr>
              <p:cNvPr id="354" name="Straight Connector 353">
                <a:extLst>
                  <a:ext uri="{FF2B5EF4-FFF2-40B4-BE49-F238E27FC236}">
                    <a16:creationId xmlns:a16="http://schemas.microsoft.com/office/drawing/2014/main" id="{A3F8795B-247C-69FF-C3C9-8B594E9204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18727" y="1317072"/>
                <a:ext cx="763398" cy="0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5" name="Straight Connector 354">
                <a:extLst>
                  <a:ext uri="{FF2B5EF4-FFF2-40B4-BE49-F238E27FC236}">
                    <a16:creationId xmlns:a16="http://schemas.microsoft.com/office/drawing/2014/main" id="{0A0B02C2-46BD-E191-D042-1D233F4ED3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9576" y="1438992"/>
                <a:ext cx="381699" cy="0"/>
              </a:xfrm>
              <a:prstGeom prst="line">
                <a:avLst/>
              </a:prstGeom>
              <a:ln w="19050">
                <a:solidFill>
                  <a:schemeClr val="tx1">
                    <a:alpha val="71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A38D79-EE73-E9C5-1CA5-8DFD8A659B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905556"/>
              <a:ext cx="0" cy="1912279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594D5227-5AD0-AFFE-97C2-FB6BE52DC2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317072"/>
              <a:ext cx="4019" cy="542766"/>
            </a:xfrm>
            <a:prstGeom prst="lin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0" name="Oval 349">
              <a:extLst>
                <a:ext uri="{FF2B5EF4-FFF2-40B4-BE49-F238E27FC236}">
                  <a16:creationId xmlns:a16="http://schemas.microsoft.com/office/drawing/2014/main" id="{4660DB45-EE28-9027-1AB3-A175AE9871A8}"/>
                </a:ext>
              </a:extLst>
            </p:cNvPr>
            <p:cNvSpPr/>
            <p:nvPr/>
          </p:nvSpPr>
          <p:spPr>
            <a:xfrm>
              <a:off x="2697428" y="1089287"/>
              <a:ext cx="45719" cy="77300"/>
            </a:xfrm>
            <a:prstGeom prst="ellips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Oval 350">
              <a:extLst>
                <a:ext uri="{FF2B5EF4-FFF2-40B4-BE49-F238E27FC236}">
                  <a16:creationId xmlns:a16="http://schemas.microsoft.com/office/drawing/2014/main" id="{4E938947-02E0-B639-7643-1D80D7DC144A}"/>
                </a:ext>
              </a:extLst>
            </p:cNvPr>
            <p:cNvSpPr/>
            <p:nvPr/>
          </p:nvSpPr>
          <p:spPr>
            <a:xfrm>
              <a:off x="2685212" y="1274610"/>
              <a:ext cx="45719" cy="77300"/>
            </a:xfrm>
            <a:prstGeom prst="ellips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>
              <a:extLst>
                <a:ext uri="{FF2B5EF4-FFF2-40B4-BE49-F238E27FC236}">
                  <a16:creationId xmlns:a16="http://schemas.microsoft.com/office/drawing/2014/main" id="{B8BBFD6D-4872-7601-3105-77577B394FB6}"/>
                </a:ext>
              </a:extLst>
            </p:cNvPr>
            <p:cNvSpPr/>
            <p:nvPr/>
          </p:nvSpPr>
          <p:spPr>
            <a:xfrm>
              <a:off x="2794049" y="3077930"/>
              <a:ext cx="45719" cy="77300"/>
            </a:xfrm>
            <a:prstGeom prst="ellips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C74C0CC2-F72A-A342-3FE9-AC9CCB4BEF43}"/>
                </a:ext>
              </a:extLst>
            </p:cNvPr>
            <p:cNvSpPr/>
            <p:nvPr/>
          </p:nvSpPr>
          <p:spPr>
            <a:xfrm>
              <a:off x="2925384" y="3024208"/>
              <a:ext cx="45719" cy="77300"/>
            </a:xfrm>
            <a:prstGeom prst="ellipse">
              <a:avLst/>
            </a:prstGeom>
            <a:ln w="19050">
              <a:solidFill>
                <a:schemeClr val="tx1">
                  <a:alpha val="7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2" name="Group 361">
            <a:extLst>
              <a:ext uri="{FF2B5EF4-FFF2-40B4-BE49-F238E27FC236}">
                <a16:creationId xmlns:a16="http://schemas.microsoft.com/office/drawing/2014/main" id="{219CAEDD-4D4B-77C7-A0CC-57A7BEBB77DA}"/>
              </a:ext>
            </a:extLst>
          </p:cNvPr>
          <p:cNvGrpSpPr/>
          <p:nvPr/>
        </p:nvGrpSpPr>
        <p:grpSpPr>
          <a:xfrm rot="13023867">
            <a:off x="7639217" y="691035"/>
            <a:ext cx="512694" cy="1352832"/>
            <a:chOff x="1382612" y="1089287"/>
            <a:chExt cx="3335245" cy="2975947"/>
          </a:xfrm>
          <a:effectLst>
            <a:glow rad="127000">
              <a:srgbClr val="FDA341"/>
            </a:glow>
            <a:outerShdw blurRad="50800" dist="50800" dir="5400000" sx="95000" sy="95000" algn="ctr" rotWithShape="0">
              <a:srgbClr val="000000"/>
            </a:outerShdw>
          </a:effectLst>
        </p:grpSpPr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AFB97624-A3A0-C728-B014-FD4B837610F8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131707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8A61BE29-4A48-CCBF-4CCF-70E4F7D2B2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95" y="1124125"/>
              <a:ext cx="343949" cy="19294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7DEC8C20-3F91-3C7E-E886-0CFFAF8C737F}"/>
                </a:ext>
              </a:extLst>
            </p:cNvPr>
            <p:cNvCxnSpPr>
              <a:cxnSpLocks/>
            </p:cNvCxnSpPr>
            <p:nvPr/>
          </p:nvCxnSpPr>
          <p:spPr>
            <a:xfrm>
              <a:off x="2709644" y="131707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547022E9-135C-D20F-B0BD-3E10A41E51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2896" y="1317072"/>
              <a:ext cx="0" cy="152578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67" name="Group 366">
              <a:extLst>
                <a:ext uri="{FF2B5EF4-FFF2-40B4-BE49-F238E27FC236}">
                  <a16:creationId xmlns:a16="http://schemas.microsoft.com/office/drawing/2014/main" id="{DB86AB00-4F58-8985-46B2-556C2548D616}"/>
                </a:ext>
              </a:extLst>
            </p:cNvPr>
            <p:cNvGrpSpPr/>
            <p:nvPr/>
          </p:nvGrpSpPr>
          <p:grpSpPr>
            <a:xfrm rot="16200000" flipV="1">
              <a:off x="3204036" y="2122412"/>
              <a:ext cx="700478" cy="192947"/>
              <a:chOff x="5163424" y="1115736"/>
              <a:chExt cx="1036040" cy="201336"/>
            </a:xfrm>
          </p:grpSpPr>
          <p:cxnSp>
            <p:nvCxnSpPr>
              <p:cNvPr id="391" name="Straight Connector 390">
                <a:extLst>
                  <a:ext uri="{FF2B5EF4-FFF2-40B4-BE49-F238E27FC236}">
                    <a16:creationId xmlns:a16="http://schemas.microsoft.com/office/drawing/2014/main" id="{BC9C00D2-09FB-CEDA-12DE-6F489865536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63424" y="1124125"/>
                <a:ext cx="163585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2" name="Straight Connector 391">
                <a:extLst>
                  <a:ext uri="{FF2B5EF4-FFF2-40B4-BE49-F238E27FC236}">
                    <a16:creationId xmlns:a16="http://schemas.microsoft.com/office/drawing/2014/main" id="{89475101-A66D-0F97-15DD-AC19BB657F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231" y="1124125"/>
                <a:ext cx="176169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18F0B1A4-634F-B35C-EE0D-8D85C04F64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92692" y="1124125"/>
                <a:ext cx="192947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4" name="Straight Connector 393">
                <a:extLst>
                  <a:ext uri="{FF2B5EF4-FFF2-40B4-BE49-F238E27FC236}">
                    <a16:creationId xmlns:a16="http://schemas.microsoft.com/office/drawing/2014/main" id="{0B42DD84-29DB-A051-DCDB-5CA93E558E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5639" y="1124125"/>
                <a:ext cx="157294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5" name="Straight Connector 394">
                <a:extLst>
                  <a:ext uri="{FF2B5EF4-FFF2-40B4-BE49-F238E27FC236}">
                    <a16:creationId xmlns:a16="http://schemas.microsoft.com/office/drawing/2014/main" id="{F07B9CDD-1D5F-CAF3-8C8D-BE56311349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7490" y="1115736"/>
                <a:ext cx="171974" cy="18455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6" name="Straight Connector 395">
                <a:extLst>
                  <a:ext uri="{FF2B5EF4-FFF2-40B4-BE49-F238E27FC236}">
                    <a16:creationId xmlns:a16="http://schemas.microsoft.com/office/drawing/2014/main" id="{A862A4D1-2233-0396-6D39-76B3ED38A8B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127" y="1124125"/>
                <a:ext cx="180364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1C7C47B0-4F34-D9DA-A474-3FE1D00C3EF5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87155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024D0169-AEBB-FDA3-1B18-D438B671FB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76187" y="1317072"/>
              <a:ext cx="0" cy="55157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E7ED623E-0F39-E4AC-969E-D635707D7D27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569125"/>
              <a:ext cx="0" cy="54745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05D00A50-34A2-5670-CBDE-3699177BDB5D}"/>
                </a:ext>
              </a:extLst>
            </p:cNvPr>
            <p:cNvCxnSpPr>
              <a:cxnSpLocks/>
            </p:cNvCxnSpPr>
            <p:nvPr/>
          </p:nvCxnSpPr>
          <p:spPr>
            <a:xfrm>
              <a:off x="3371954" y="3119200"/>
              <a:ext cx="190361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E25DB5C1-16DE-CD18-BAAC-C6F19E3475E4}"/>
                </a:ext>
              </a:extLst>
            </p:cNvPr>
            <p:cNvCxnSpPr>
              <a:cxnSpLocks/>
            </p:cNvCxnSpPr>
            <p:nvPr/>
          </p:nvCxnSpPr>
          <p:spPr>
            <a:xfrm>
              <a:off x="3464276" y="3813840"/>
              <a:ext cx="75692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905B8DBF-576B-AFBD-0A8D-15F3D8C9D6BE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3817835"/>
              <a:ext cx="1870745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05EFB72D-4597-2861-5F26-76406AE33EFE}"/>
                </a:ext>
              </a:extLst>
            </p:cNvPr>
            <p:cNvSpPr/>
            <p:nvPr/>
          </p:nvSpPr>
          <p:spPr>
            <a:xfrm>
              <a:off x="4076419" y="3349808"/>
              <a:ext cx="289560" cy="29260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Arc 374">
              <a:extLst>
                <a:ext uri="{FF2B5EF4-FFF2-40B4-BE49-F238E27FC236}">
                  <a16:creationId xmlns:a16="http://schemas.microsoft.com/office/drawing/2014/main" id="{3BC2190A-6B50-CC6D-7EDD-0325EB857CC4}"/>
                </a:ext>
              </a:extLst>
            </p:cNvPr>
            <p:cNvSpPr/>
            <p:nvPr/>
          </p:nvSpPr>
          <p:spPr>
            <a:xfrm rot="19405917">
              <a:off x="3203819" y="3145054"/>
              <a:ext cx="685799" cy="545005"/>
            </a:xfrm>
            <a:prstGeom prst="arc">
              <a:avLst>
                <a:gd name="adj1" fmla="val 16827844"/>
                <a:gd name="adj2" fmla="val 19123758"/>
              </a:avLst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7A091F03-4008-C8F6-CD2B-8DAE277365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61419" y="3144667"/>
              <a:ext cx="5715" cy="67316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D7CEB1BF-D91A-529A-0C7C-77133D7392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22945" y="3645497"/>
              <a:ext cx="0" cy="17233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36A0759B-4D65-C8B8-E9A5-DE7A8284A16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07754" y="2871552"/>
              <a:ext cx="5715" cy="47483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C33299AF-907B-C635-7E41-FA01341C36D0}"/>
                </a:ext>
              </a:extLst>
            </p:cNvPr>
            <p:cNvSpPr txBox="1"/>
            <p:nvPr/>
          </p:nvSpPr>
          <p:spPr>
            <a:xfrm>
              <a:off x="3954462" y="2914260"/>
              <a:ext cx="763395" cy="1150974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b="1" dirty="0"/>
                <a:t>V (t)</a:t>
              </a:r>
              <a:endParaRPr lang="en-US" sz="600" b="1" dirty="0"/>
            </a:p>
          </p:txBody>
        </p: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973B815-ABC9-ECAA-1412-A2BBB84BA2FE}"/>
                </a:ext>
              </a:extLst>
            </p:cNvPr>
            <p:cNvCxnSpPr>
              <a:cxnSpLocks/>
            </p:cNvCxnSpPr>
            <p:nvPr/>
          </p:nvCxnSpPr>
          <p:spPr>
            <a:xfrm>
              <a:off x="2822895" y="2838127"/>
              <a:ext cx="125182" cy="21502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0D52497-5979-B852-C010-C26B2229D46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22895" y="3108968"/>
              <a:ext cx="1" cy="69915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82" name="Group 381">
              <a:extLst>
                <a:ext uri="{FF2B5EF4-FFF2-40B4-BE49-F238E27FC236}">
                  <a16:creationId xmlns:a16="http://schemas.microsoft.com/office/drawing/2014/main" id="{086DA0BE-354C-A291-A8B9-EE5A5357B67F}"/>
                </a:ext>
              </a:extLst>
            </p:cNvPr>
            <p:cNvGrpSpPr/>
            <p:nvPr/>
          </p:nvGrpSpPr>
          <p:grpSpPr>
            <a:xfrm>
              <a:off x="1382612" y="1859838"/>
              <a:ext cx="439369" cy="45719"/>
              <a:chOff x="7218727" y="1317072"/>
              <a:chExt cx="763398" cy="121920"/>
            </a:xfrm>
          </p:grpSpPr>
          <p:cxnSp>
            <p:nvCxnSpPr>
              <p:cNvPr id="389" name="Straight Connector 388">
                <a:extLst>
                  <a:ext uri="{FF2B5EF4-FFF2-40B4-BE49-F238E27FC236}">
                    <a16:creationId xmlns:a16="http://schemas.microsoft.com/office/drawing/2014/main" id="{41EE08D1-005D-E606-14A5-FCB8ECDA15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18727" y="1317072"/>
                <a:ext cx="763398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0" name="Straight Connector 389">
                <a:extLst>
                  <a:ext uri="{FF2B5EF4-FFF2-40B4-BE49-F238E27FC236}">
                    <a16:creationId xmlns:a16="http://schemas.microsoft.com/office/drawing/2014/main" id="{1F7F8022-8360-8970-BB9E-C8BDFE4BBB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9576" y="1438992"/>
                <a:ext cx="381699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CEB22FC7-F14B-66CA-B872-6FEEFEC2D7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905556"/>
              <a:ext cx="0" cy="191227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A4F8E2-B7A3-066B-0C99-3B11488377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317072"/>
              <a:ext cx="4019" cy="542766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AE006864-51C3-6CED-AE36-20B6E7D1A048}"/>
                </a:ext>
              </a:extLst>
            </p:cNvPr>
            <p:cNvSpPr/>
            <p:nvPr/>
          </p:nvSpPr>
          <p:spPr>
            <a:xfrm>
              <a:off x="2697428" y="1089287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CE97AC72-A7E2-3C79-6326-AEE3D342819B}"/>
                </a:ext>
              </a:extLst>
            </p:cNvPr>
            <p:cNvSpPr/>
            <p:nvPr/>
          </p:nvSpPr>
          <p:spPr>
            <a:xfrm>
              <a:off x="2685212" y="1274610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FC0DC9E2-ADD2-DEB5-6DC9-4AEFB80DBD8E}"/>
                </a:ext>
              </a:extLst>
            </p:cNvPr>
            <p:cNvSpPr/>
            <p:nvPr/>
          </p:nvSpPr>
          <p:spPr>
            <a:xfrm>
              <a:off x="2794049" y="3077930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D35B418F-8EE0-72E5-DA56-2F0980EFCE8F}"/>
                </a:ext>
              </a:extLst>
            </p:cNvPr>
            <p:cNvSpPr/>
            <p:nvPr/>
          </p:nvSpPr>
          <p:spPr>
            <a:xfrm>
              <a:off x="2925384" y="3024208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7" name="TextBox 396">
            <a:extLst>
              <a:ext uri="{FF2B5EF4-FFF2-40B4-BE49-F238E27FC236}">
                <a16:creationId xmlns:a16="http://schemas.microsoft.com/office/drawing/2014/main" id="{2EB4DCFB-6853-BC40-1A46-32479B746FB1}"/>
              </a:ext>
            </a:extLst>
          </p:cNvPr>
          <p:cNvSpPr txBox="1"/>
          <p:nvPr/>
        </p:nvSpPr>
        <p:spPr>
          <a:xfrm>
            <a:off x="2666411" y="2635165"/>
            <a:ext cx="4065084" cy="175432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w Cen MT" panose="020B0602020104020603" pitchFamily="34" charset="0"/>
              </a:rPr>
              <a:t>Determining Time constant of a RC circuit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19705C4-4470-DE79-CD39-075D06CE5696}"/>
              </a:ext>
            </a:extLst>
          </p:cNvPr>
          <p:cNvGrpSpPr/>
          <p:nvPr/>
        </p:nvGrpSpPr>
        <p:grpSpPr>
          <a:xfrm rot="1157666">
            <a:off x="8302822" y="4502714"/>
            <a:ext cx="507263" cy="763960"/>
            <a:chOff x="1382612" y="1089287"/>
            <a:chExt cx="3335254" cy="3650567"/>
          </a:xfrm>
          <a:effectLst>
            <a:glow rad="127000">
              <a:srgbClr val="FFC58B"/>
            </a:glow>
            <a:outerShdw blurRad="50800" dist="50800" dir="5400000" sx="95000" sy="95000" algn="ctr" rotWithShape="0">
              <a:srgbClr val="000000"/>
            </a:outerShdw>
          </a:effectLst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29CC7-3025-FA6F-A8B3-DE636AEF3BF0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131707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47DCF8B-4C2A-85CA-227A-B68FF71234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95" y="1124125"/>
              <a:ext cx="343949" cy="19294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06A5F7F-C473-AB9D-34A1-11DD1C9792A2}"/>
                </a:ext>
              </a:extLst>
            </p:cNvPr>
            <p:cNvCxnSpPr>
              <a:cxnSpLocks/>
            </p:cNvCxnSpPr>
            <p:nvPr/>
          </p:nvCxnSpPr>
          <p:spPr>
            <a:xfrm>
              <a:off x="2709644" y="131707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6C803A94-4E91-1A5C-FD90-A8F6F9DFA4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2896" y="1317072"/>
              <a:ext cx="0" cy="152578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11" name="Group 410">
              <a:extLst>
                <a:ext uri="{FF2B5EF4-FFF2-40B4-BE49-F238E27FC236}">
                  <a16:creationId xmlns:a16="http://schemas.microsoft.com/office/drawing/2014/main" id="{02E4B943-ED76-89DE-DEB6-19224F75E6EE}"/>
                </a:ext>
              </a:extLst>
            </p:cNvPr>
            <p:cNvGrpSpPr/>
            <p:nvPr/>
          </p:nvGrpSpPr>
          <p:grpSpPr>
            <a:xfrm rot="16200000" flipV="1">
              <a:off x="3204036" y="2122412"/>
              <a:ext cx="700478" cy="192947"/>
              <a:chOff x="5163424" y="1115736"/>
              <a:chExt cx="1036040" cy="201336"/>
            </a:xfrm>
          </p:grpSpPr>
          <p:cxnSp>
            <p:nvCxnSpPr>
              <p:cNvPr id="435" name="Straight Connector 434">
                <a:extLst>
                  <a:ext uri="{FF2B5EF4-FFF2-40B4-BE49-F238E27FC236}">
                    <a16:creationId xmlns:a16="http://schemas.microsoft.com/office/drawing/2014/main" id="{6BDB5747-AA22-C357-C6F3-B5AD36D0CC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63424" y="1124125"/>
                <a:ext cx="163585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6" name="Straight Connector 435">
                <a:extLst>
                  <a:ext uri="{FF2B5EF4-FFF2-40B4-BE49-F238E27FC236}">
                    <a16:creationId xmlns:a16="http://schemas.microsoft.com/office/drawing/2014/main" id="{79F5ED35-927D-0D04-DE08-9FC0829ED7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231" y="1124125"/>
                <a:ext cx="176169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7" name="Straight Connector 436">
                <a:extLst>
                  <a:ext uri="{FF2B5EF4-FFF2-40B4-BE49-F238E27FC236}">
                    <a16:creationId xmlns:a16="http://schemas.microsoft.com/office/drawing/2014/main" id="{51E7231A-F25D-87CF-E8C8-5F6CA7DF36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92692" y="1124125"/>
                <a:ext cx="192947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8" name="Straight Connector 437">
                <a:extLst>
                  <a:ext uri="{FF2B5EF4-FFF2-40B4-BE49-F238E27FC236}">
                    <a16:creationId xmlns:a16="http://schemas.microsoft.com/office/drawing/2014/main" id="{3AB8380C-B358-CDAC-A934-01B4B71CF9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5639" y="1124125"/>
                <a:ext cx="157294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9" name="Straight Connector 438">
                <a:extLst>
                  <a:ext uri="{FF2B5EF4-FFF2-40B4-BE49-F238E27FC236}">
                    <a16:creationId xmlns:a16="http://schemas.microsoft.com/office/drawing/2014/main" id="{8E0DE968-12B2-DA89-E570-95AAD3D0E5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7490" y="1115736"/>
                <a:ext cx="171974" cy="18455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0" name="Straight Connector 439">
                <a:extLst>
                  <a:ext uri="{FF2B5EF4-FFF2-40B4-BE49-F238E27FC236}">
                    <a16:creationId xmlns:a16="http://schemas.microsoft.com/office/drawing/2014/main" id="{AC804FAA-2479-4FA6-208D-DCFE0BBD41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127" y="1124125"/>
                <a:ext cx="180364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3BB07E30-C319-ACBE-C319-951F4A78F935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87155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D240ADBB-57E9-E9BA-BF75-3DE4D076F6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76187" y="1317072"/>
              <a:ext cx="0" cy="55157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1DE6C4CC-3C24-B907-E9A5-5EE581BE2912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569125"/>
              <a:ext cx="0" cy="54745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D92BFBD7-4B91-A30B-5851-6BD36A28DAA0}"/>
                </a:ext>
              </a:extLst>
            </p:cNvPr>
            <p:cNvCxnSpPr>
              <a:cxnSpLocks/>
            </p:cNvCxnSpPr>
            <p:nvPr/>
          </p:nvCxnSpPr>
          <p:spPr>
            <a:xfrm>
              <a:off x="3371954" y="3119200"/>
              <a:ext cx="190361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7605FF3-74D9-5D46-EAC2-08E81ED4D6C7}"/>
                </a:ext>
              </a:extLst>
            </p:cNvPr>
            <p:cNvCxnSpPr>
              <a:cxnSpLocks/>
            </p:cNvCxnSpPr>
            <p:nvPr/>
          </p:nvCxnSpPr>
          <p:spPr>
            <a:xfrm>
              <a:off x="3464276" y="3813840"/>
              <a:ext cx="75692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CC292411-5C0B-1B49-7DD6-54ED69B3BB73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3817835"/>
              <a:ext cx="1870745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C0FBF48A-E3E9-EF5B-4781-84E3B1C7578A}"/>
                </a:ext>
              </a:extLst>
            </p:cNvPr>
            <p:cNvSpPr/>
            <p:nvPr/>
          </p:nvSpPr>
          <p:spPr>
            <a:xfrm>
              <a:off x="4076419" y="3349808"/>
              <a:ext cx="289560" cy="29260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Arc 418">
              <a:extLst>
                <a:ext uri="{FF2B5EF4-FFF2-40B4-BE49-F238E27FC236}">
                  <a16:creationId xmlns:a16="http://schemas.microsoft.com/office/drawing/2014/main" id="{20A34B40-95BA-ED89-FFDB-268FA2641A03}"/>
                </a:ext>
              </a:extLst>
            </p:cNvPr>
            <p:cNvSpPr/>
            <p:nvPr/>
          </p:nvSpPr>
          <p:spPr>
            <a:xfrm rot="19405917">
              <a:off x="3203819" y="3145054"/>
              <a:ext cx="685799" cy="545005"/>
            </a:xfrm>
            <a:prstGeom prst="arc">
              <a:avLst>
                <a:gd name="adj1" fmla="val 16827844"/>
                <a:gd name="adj2" fmla="val 19123758"/>
              </a:avLst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A6C4AE47-69C1-9BF2-279A-DA7306DC753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61419" y="3144667"/>
              <a:ext cx="5715" cy="67316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6981641-AC83-65B5-722C-67308DDE11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22945" y="3645497"/>
              <a:ext cx="0" cy="17233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CA581450-98FC-3ACA-AE30-380A3591173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07754" y="2871552"/>
              <a:ext cx="5715" cy="47483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3" name="TextBox 422">
              <a:extLst>
                <a:ext uri="{FF2B5EF4-FFF2-40B4-BE49-F238E27FC236}">
                  <a16:creationId xmlns:a16="http://schemas.microsoft.com/office/drawing/2014/main" id="{BF654F97-8D4F-EDBC-16E4-236DC59C0944}"/>
                </a:ext>
              </a:extLst>
            </p:cNvPr>
            <p:cNvSpPr txBox="1"/>
            <p:nvPr/>
          </p:nvSpPr>
          <p:spPr>
            <a:xfrm>
              <a:off x="3954469" y="2239658"/>
              <a:ext cx="763397" cy="250019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b="1" dirty="0"/>
                <a:t>V (t)</a:t>
              </a:r>
              <a:endParaRPr lang="en-US" sz="600" b="1" dirty="0"/>
            </a:p>
          </p:txBody>
        </p: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11B4129-3B2D-485F-ADBF-013B75DC8D71}"/>
                </a:ext>
              </a:extLst>
            </p:cNvPr>
            <p:cNvCxnSpPr>
              <a:cxnSpLocks/>
            </p:cNvCxnSpPr>
            <p:nvPr/>
          </p:nvCxnSpPr>
          <p:spPr>
            <a:xfrm>
              <a:off x="2822895" y="2838127"/>
              <a:ext cx="125182" cy="21502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B0233CC9-D776-9C59-C24F-DFD2DB9005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22895" y="3108968"/>
              <a:ext cx="1" cy="69915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26" name="Group 425">
              <a:extLst>
                <a:ext uri="{FF2B5EF4-FFF2-40B4-BE49-F238E27FC236}">
                  <a16:creationId xmlns:a16="http://schemas.microsoft.com/office/drawing/2014/main" id="{97EC7F8E-BA49-6207-FB3C-5FD9B4EC0ED5}"/>
                </a:ext>
              </a:extLst>
            </p:cNvPr>
            <p:cNvGrpSpPr/>
            <p:nvPr/>
          </p:nvGrpSpPr>
          <p:grpSpPr>
            <a:xfrm>
              <a:off x="1382612" y="1859838"/>
              <a:ext cx="439369" cy="45719"/>
              <a:chOff x="7218727" y="1317072"/>
              <a:chExt cx="763398" cy="121920"/>
            </a:xfrm>
          </p:grpSpPr>
          <p:cxnSp>
            <p:nvCxnSpPr>
              <p:cNvPr id="433" name="Straight Connector 432">
                <a:extLst>
                  <a:ext uri="{FF2B5EF4-FFF2-40B4-BE49-F238E27FC236}">
                    <a16:creationId xmlns:a16="http://schemas.microsoft.com/office/drawing/2014/main" id="{C45BFC7C-C2D8-8143-987C-D958D9F6BF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18727" y="1317072"/>
                <a:ext cx="763398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4" name="Straight Connector 433">
                <a:extLst>
                  <a:ext uri="{FF2B5EF4-FFF2-40B4-BE49-F238E27FC236}">
                    <a16:creationId xmlns:a16="http://schemas.microsoft.com/office/drawing/2014/main" id="{3CF6A5D7-D383-C558-DD80-1AD6210C60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9576" y="1438992"/>
                <a:ext cx="381699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D1E91514-6DF7-E73B-0D3C-AAEDC22FA9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905556"/>
              <a:ext cx="0" cy="191227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EB03A562-43AA-AD21-6DAC-F5373B4871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317072"/>
              <a:ext cx="4019" cy="542766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5A31A062-FDE6-1E4E-1452-46C6100CD2E3}"/>
                </a:ext>
              </a:extLst>
            </p:cNvPr>
            <p:cNvSpPr/>
            <p:nvPr/>
          </p:nvSpPr>
          <p:spPr>
            <a:xfrm>
              <a:off x="2697428" y="1089287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C9B2A7FA-F6E9-9F6A-2FFA-F8A74203DFB5}"/>
                </a:ext>
              </a:extLst>
            </p:cNvPr>
            <p:cNvSpPr/>
            <p:nvPr/>
          </p:nvSpPr>
          <p:spPr>
            <a:xfrm>
              <a:off x="2685212" y="1274610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B3029545-A705-1CFB-494D-245AE403E6CB}"/>
                </a:ext>
              </a:extLst>
            </p:cNvPr>
            <p:cNvSpPr/>
            <p:nvPr/>
          </p:nvSpPr>
          <p:spPr>
            <a:xfrm>
              <a:off x="2794049" y="3077930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8B1E7209-B47C-213E-9F9C-F268EC526CC2}"/>
                </a:ext>
              </a:extLst>
            </p:cNvPr>
            <p:cNvSpPr/>
            <p:nvPr/>
          </p:nvSpPr>
          <p:spPr>
            <a:xfrm>
              <a:off x="2925384" y="3024208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1" name="Group 440">
            <a:extLst>
              <a:ext uri="{FF2B5EF4-FFF2-40B4-BE49-F238E27FC236}">
                <a16:creationId xmlns:a16="http://schemas.microsoft.com/office/drawing/2014/main" id="{8155DCFB-3861-0650-F5F9-2395B3E69841}"/>
              </a:ext>
            </a:extLst>
          </p:cNvPr>
          <p:cNvGrpSpPr/>
          <p:nvPr/>
        </p:nvGrpSpPr>
        <p:grpSpPr>
          <a:xfrm rot="14353487">
            <a:off x="506155" y="358029"/>
            <a:ext cx="574123" cy="1043540"/>
            <a:chOff x="1382612" y="1089287"/>
            <a:chExt cx="3335241" cy="3203583"/>
          </a:xfrm>
          <a:effectLst>
            <a:glow rad="127000">
              <a:srgbClr val="FFC58B"/>
            </a:glow>
            <a:outerShdw blurRad="50800" dist="50800" dir="5400000" sx="95000" sy="95000" algn="ctr" rotWithShape="0">
              <a:srgbClr val="000000"/>
            </a:outerShdw>
          </a:effectLst>
        </p:grpSpPr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4B934596-225B-B230-10FF-06E0C19E8F11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131707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A5AA8BA0-CF85-F56D-9827-B30C9D8FCF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95" y="1124125"/>
              <a:ext cx="343949" cy="19294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F9ED4A0C-8C18-CDAE-30CD-EE4921B15D93}"/>
                </a:ext>
              </a:extLst>
            </p:cNvPr>
            <p:cNvCxnSpPr>
              <a:cxnSpLocks/>
            </p:cNvCxnSpPr>
            <p:nvPr/>
          </p:nvCxnSpPr>
          <p:spPr>
            <a:xfrm>
              <a:off x="2709644" y="131707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3D906405-DA57-B194-632E-95BFEB0C25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2896" y="1317072"/>
              <a:ext cx="0" cy="152578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46" name="Group 445">
              <a:extLst>
                <a:ext uri="{FF2B5EF4-FFF2-40B4-BE49-F238E27FC236}">
                  <a16:creationId xmlns:a16="http://schemas.microsoft.com/office/drawing/2014/main" id="{28442ED5-29EA-0C21-6C14-61BF2C10B4B5}"/>
                </a:ext>
              </a:extLst>
            </p:cNvPr>
            <p:cNvGrpSpPr/>
            <p:nvPr/>
          </p:nvGrpSpPr>
          <p:grpSpPr>
            <a:xfrm rot="16200000" flipV="1">
              <a:off x="3204036" y="2122412"/>
              <a:ext cx="700478" cy="192947"/>
              <a:chOff x="5163424" y="1115736"/>
              <a:chExt cx="1036040" cy="201336"/>
            </a:xfrm>
          </p:grpSpPr>
          <p:cxnSp>
            <p:nvCxnSpPr>
              <p:cNvPr id="470" name="Straight Connector 469">
                <a:extLst>
                  <a:ext uri="{FF2B5EF4-FFF2-40B4-BE49-F238E27FC236}">
                    <a16:creationId xmlns:a16="http://schemas.microsoft.com/office/drawing/2014/main" id="{826CFF91-244B-266F-3298-2B177B30FA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63424" y="1124125"/>
                <a:ext cx="163585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1" name="Straight Connector 470">
                <a:extLst>
                  <a:ext uri="{FF2B5EF4-FFF2-40B4-BE49-F238E27FC236}">
                    <a16:creationId xmlns:a16="http://schemas.microsoft.com/office/drawing/2014/main" id="{877485EC-C040-AEC0-21BA-000E763C0F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10231" y="1124125"/>
                <a:ext cx="176169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2" name="Straight Connector 471">
                <a:extLst>
                  <a:ext uri="{FF2B5EF4-FFF2-40B4-BE49-F238E27FC236}">
                    <a16:creationId xmlns:a16="http://schemas.microsoft.com/office/drawing/2014/main" id="{560206A0-2852-07F7-F8FC-039C973A46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92692" y="1124125"/>
                <a:ext cx="192947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3" name="Straight Connector 472">
                <a:extLst>
                  <a:ext uri="{FF2B5EF4-FFF2-40B4-BE49-F238E27FC236}">
                    <a16:creationId xmlns:a16="http://schemas.microsoft.com/office/drawing/2014/main" id="{94006F4D-C296-7C23-15AB-487B305243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5639" y="1124125"/>
                <a:ext cx="157294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4" name="Straight Connector 473">
                <a:extLst>
                  <a:ext uri="{FF2B5EF4-FFF2-40B4-BE49-F238E27FC236}">
                    <a16:creationId xmlns:a16="http://schemas.microsoft.com/office/drawing/2014/main" id="{6CB86E9D-A08A-9708-336F-9AF4469DD6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27490" y="1115736"/>
                <a:ext cx="171974" cy="18455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5" name="Straight Connector 474">
                <a:extLst>
                  <a:ext uri="{FF2B5EF4-FFF2-40B4-BE49-F238E27FC236}">
                    <a16:creationId xmlns:a16="http://schemas.microsoft.com/office/drawing/2014/main" id="{B0A47450-0756-DE8A-1E4B-D5B0BA0D069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127" y="1124125"/>
                <a:ext cx="180364" cy="192947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47" name="Straight Connector 446">
              <a:extLst>
                <a:ext uri="{FF2B5EF4-FFF2-40B4-BE49-F238E27FC236}">
                  <a16:creationId xmlns:a16="http://schemas.microsoft.com/office/drawing/2014/main" id="{640D7225-C5EB-A305-D1F2-F5B60E9EC751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871552"/>
              <a:ext cx="76339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5AFB70CD-FF7C-17C4-5C9F-8105B48CDB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76187" y="1317072"/>
              <a:ext cx="0" cy="55157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9" name="Straight Connector 448">
              <a:extLst>
                <a:ext uri="{FF2B5EF4-FFF2-40B4-BE49-F238E27FC236}">
                  <a16:creationId xmlns:a16="http://schemas.microsoft.com/office/drawing/2014/main" id="{2BBB098F-DA81-801F-2B95-33E5578FEF94}"/>
                </a:ext>
              </a:extLst>
            </p:cNvPr>
            <p:cNvCxnSpPr>
              <a:cxnSpLocks/>
            </p:cNvCxnSpPr>
            <p:nvPr/>
          </p:nvCxnSpPr>
          <p:spPr>
            <a:xfrm>
              <a:off x="3457801" y="2569125"/>
              <a:ext cx="0" cy="54745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FFB151A4-7A85-2BC0-7038-61618305303A}"/>
                </a:ext>
              </a:extLst>
            </p:cNvPr>
            <p:cNvCxnSpPr>
              <a:cxnSpLocks/>
            </p:cNvCxnSpPr>
            <p:nvPr/>
          </p:nvCxnSpPr>
          <p:spPr>
            <a:xfrm>
              <a:off x="3371954" y="3119200"/>
              <a:ext cx="190361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D4C07C25-C999-A6B9-F7F8-498A7DB788A9}"/>
                </a:ext>
              </a:extLst>
            </p:cNvPr>
            <p:cNvCxnSpPr>
              <a:cxnSpLocks/>
            </p:cNvCxnSpPr>
            <p:nvPr/>
          </p:nvCxnSpPr>
          <p:spPr>
            <a:xfrm>
              <a:off x="3464276" y="3813840"/>
              <a:ext cx="75692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2" name="Straight Connector 451">
              <a:extLst>
                <a:ext uri="{FF2B5EF4-FFF2-40B4-BE49-F238E27FC236}">
                  <a16:creationId xmlns:a16="http://schemas.microsoft.com/office/drawing/2014/main" id="{2BCA2BF2-A04D-20BD-B82C-6809C4C09B6A}"/>
                </a:ext>
              </a:extLst>
            </p:cNvPr>
            <p:cNvCxnSpPr>
              <a:cxnSpLocks/>
            </p:cNvCxnSpPr>
            <p:nvPr/>
          </p:nvCxnSpPr>
          <p:spPr>
            <a:xfrm>
              <a:off x="1602297" y="3817835"/>
              <a:ext cx="1870745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1E6849D6-0C02-1CA9-BFDC-70A4EAA66D62}"/>
                </a:ext>
              </a:extLst>
            </p:cNvPr>
            <p:cNvSpPr/>
            <p:nvPr/>
          </p:nvSpPr>
          <p:spPr>
            <a:xfrm>
              <a:off x="4076419" y="3349808"/>
              <a:ext cx="289560" cy="29260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Arc 453">
              <a:extLst>
                <a:ext uri="{FF2B5EF4-FFF2-40B4-BE49-F238E27FC236}">
                  <a16:creationId xmlns:a16="http://schemas.microsoft.com/office/drawing/2014/main" id="{B750480E-A83B-B6ED-4796-445E56B813A8}"/>
                </a:ext>
              </a:extLst>
            </p:cNvPr>
            <p:cNvSpPr/>
            <p:nvPr/>
          </p:nvSpPr>
          <p:spPr>
            <a:xfrm rot="19405917">
              <a:off x="3203819" y="3145054"/>
              <a:ext cx="685799" cy="545005"/>
            </a:xfrm>
            <a:prstGeom prst="arc">
              <a:avLst>
                <a:gd name="adj1" fmla="val 16827844"/>
                <a:gd name="adj2" fmla="val 19123758"/>
              </a:avLst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5" name="Straight Connector 454">
              <a:extLst>
                <a:ext uri="{FF2B5EF4-FFF2-40B4-BE49-F238E27FC236}">
                  <a16:creationId xmlns:a16="http://schemas.microsoft.com/office/drawing/2014/main" id="{D8516708-9756-59B5-E509-EAB5344681C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61419" y="3144667"/>
              <a:ext cx="5715" cy="67316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6" name="Straight Connector 455">
              <a:extLst>
                <a:ext uri="{FF2B5EF4-FFF2-40B4-BE49-F238E27FC236}">
                  <a16:creationId xmlns:a16="http://schemas.microsoft.com/office/drawing/2014/main" id="{70441369-34B6-138C-B735-AB4523E59D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22945" y="3645497"/>
              <a:ext cx="0" cy="17233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7" name="Straight Connector 456">
              <a:extLst>
                <a:ext uri="{FF2B5EF4-FFF2-40B4-BE49-F238E27FC236}">
                  <a16:creationId xmlns:a16="http://schemas.microsoft.com/office/drawing/2014/main" id="{94497735-5537-93D3-5D0D-1F87DD909B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07754" y="2871552"/>
              <a:ext cx="5715" cy="47483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8" name="TextBox 457">
              <a:extLst>
                <a:ext uri="{FF2B5EF4-FFF2-40B4-BE49-F238E27FC236}">
                  <a16:creationId xmlns:a16="http://schemas.microsoft.com/office/drawing/2014/main" id="{D89BC3C2-F7D6-C3C8-4C58-1E10E8AC34DB}"/>
                </a:ext>
              </a:extLst>
            </p:cNvPr>
            <p:cNvSpPr txBox="1"/>
            <p:nvPr/>
          </p:nvSpPr>
          <p:spPr>
            <a:xfrm>
              <a:off x="3954455" y="2686628"/>
              <a:ext cx="763398" cy="160624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700" b="1" dirty="0"/>
                <a:t>V (t)</a:t>
              </a:r>
              <a:endParaRPr lang="en-US" sz="600" b="1" dirty="0"/>
            </a:p>
          </p:txBody>
        </p:sp>
        <p:cxnSp>
          <p:nvCxnSpPr>
            <p:cNvPr id="459" name="Straight Connector 458">
              <a:extLst>
                <a:ext uri="{FF2B5EF4-FFF2-40B4-BE49-F238E27FC236}">
                  <a16:creationId xmlns:a16="http://schemas.microsoft.com/office/drawing/2014/main" id="{8A9CB822-6C6D-D6E7-8DF1-5DDBAFECD288}"/>
                </a:ext>
              </a:extLst>
            </p:cNvPr>
            <p:cNvCxnSpPr>
              <a:cxnSpLocks/>
            </p:cNvCxnSpPr>
            <p:nvPr/>
          </p:nvCxnSpPr>
          <p:spPr>
            <a:xfrm>
              <a:off x="2822895" y="2838127"/>
              <a:ext cx="125182" cy="21502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0" name="Straight Connector 459">
              <a:extLst>
                <a:ext uri="{FF2B5EF4-FFF2-40B4-BE49-F238E27FC236}">
                  <a16:creationId xmlns:a16="http://schemas.microsoft.com/office/drawing/2014/main" id="{9050F299-63AC-8134-7707-8598994FF2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22895" y="3108968"/>
              <a:ext cx="1" cy="69915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61" name="Group 460">
              <a:extLst>
                <a:ext uri="{FF2B5EF4-FFF2-40B4-BE49-F238E27FC236}">
                  <a16:creationId xmlns:a16="http://schemas.microsoft.com/office/drawing/2014/main" id="{CC541009-FA8A-7DAD-CF8E-4EB9C93422E2}"/>
                </a:ext>
              </a:extLst>
            </p:cNvPr>
            <p:cNvGrpSpPr/>
            <p:nvPr/>
          </p:nvGrpSpPr>
          <p:grpSpPr>
            <a:xfrm>
              <a:off x="1382612" y="1859838"/>
              <a:ext cx="439369" cy="45719"/>
              <a:chOff x="7218727" y="1317072"/>
              <a:chExt cx="763398" cy="121920"/>
            </a:xfrm>
          </p:grpSpPr>
          <p:cxnSp>
            <p:nvCxnSpPr>
              <p:cNvPr id="468" name="Straight Connector 467">
                <a:extLst>
                  <a:ext uri="{FF2B5EF4-FFF2-40B4-BE49-F238E27FC236}">
                    <a16:creationId xmlns:a16="http://schemas.microsoft.com/office/drawing/2014/main" id="{D40A357D-3F21-FFF4-E260-7F97D56F19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18727" y="1317072"/>
                <a:ext cx="763398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9" name="Straight Connector 468">
                <a:extLst>
                  <a:ext uri="{FF2B5EF4-FFF2-40B4-BE49-F238E27FC236}">
                    <a16:creationId xmlns:a16="http://schemas.microsoft.com/office/drawing/2014/main" id="{F0F8BBBE-5FCF-A008-AFC5-DB740BB948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9576" y="1438992"/>
                <a:ext cx="381699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62" name="Straight Connector 461">
              <a:extLst>
                <a:ext uri="{FF2B5EF4-FFF2-40B4-BE49-F238E27FC236}">
                  <a16:creationId xmlns:a16="http://schemas.microsoft.com/office/drawing/2014/main" id="{A76AAE79-756C-22ED-C9BE-63ADA2F49D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905556"/>
              <a:ext cx="0" cy="191227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3" name="Straight Connector 462">
              <a:extLst>
                <a:ext uri="{FF2B5EF4-FFF2-40B4-BE49-F238E27FC236}">
                  <a16:creationId xmlns:a16="http://schemas.microsoft.com/office/drawing/2014/main" id="{360D772F-7F93-110D-BA3C-E583B113A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97858" y="1317072"/>
              <a:ext cx="4019" cy="542766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64E69071-3DFF-9EE0-880A-2F651949B50E}"/>
                </a:ext>
              </a:extLst>
            </p:cNvPr>
            <p:cNvSpPr/>
            <p:nvPr/>
          </p:nvSpPr>
          <p:spPr>
            <a:xfrm>
              <a:off x="2697428" y="1089287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FC3D5E46-667E-68F0-74DA-930D7645D7AD}"/>
                </a:ext>
              </a:extLst>
            </p:cNvPr>
            <p:cNvSpPr/>
            <p:nvPr/>
          </p:nvSpPr>
          <p:spPr>
            <a:xfrm>
              <a:off x="2685212" y="1274610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48B4B569-E91C-A972-2E4C-1B59C9286C80}"/>
                </a:ext>
              </a:extLst>
            </p:cNvPr>
            <p:cNvSpPr/>
            <p:nvPr/>
          </p:nvSpPr>
          <p:spPr>
            <a:xfrm>
              <a:off x="2794049" y="3077930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F693E8F0-EC3D-485A-A806-7C2AA42C4A1C}"/>
                </a:ext>
              </a:extLst>
            </p:cNvPr>
            <p:cNvSpPr/>
            <p:nvPr/>
          </p:nvSpPr>
          <p:spPr>
            <a:xfrm>
              <a:off x="2925384" y="3024208"/>
              <a:ext cx="45719" cy="77300"/>
            </a:xfrm>
            <a:prstGeom prst="ellipse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2854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5000">
              <a:srgbClr val="FFB265"/>
            </a:gs>
            <a:gs pos="100000">
              <a:srgbClr val="D17921"/>
            </a:gs>
            <a:gs pos="61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8CCFB6B2-C665-F290-FF8F-6A990D44A88F}"/>
              </a:ext>
            </a:extLst>
          </p:cNvPr>
          <p:cNvSpPr/>
          <p:nvPr/>
        </p:nvSpPr>
        <p:spPr>
          <a:xfrm rot="5400000">
            <a:off x="208281" y="-208279"/>
            <a:ext cx="7315201" cy="773176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C58B">
              <a:alpha val="66000"/>
            </a:srgbClr>
          </a:solidFill>
          <a:ln>
            <a:solidFill>
              <a:srgbClr val="FFC5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9" name="Rectangle: Top Corners Rounded 198">
            <a:extLst>
              <a:ext uri="{FF2B5EF4-FFF2-40B4-BE49-F238E27FC236}">
                <a16:creationId xmlns:a16="http://schemas.microsoft.com/office/drawing/2014/main" id="{8848805F-9F72-54FE-44D7-29A83AAE3CE2}"/>
              </a:ext>
            </a:extLst>
          </p:cNvPr>
          <p:cNvSpPr/>
          <p:nvPr/>
        </p:nvSpPr>
        <p:spPr>
          <a:xfrm rot="5400000">
            <a:off x="1412152" y="-1369056"/>
            <a:ext cx="1022887" cy="3798100"/>
          </a:xfrm>
          <a:prstGeom prst="round2SameRect">
            <a:avLst>
              <a:gd name="adj1" fmla="val 37624"/>
              <a:gd name="adj2" fmla="val 0"/>
            </a:avLst>
          </a:prstGeom>
          <a:noFill/>
          <a:ln w="57150">
            <a:solidFill>
              <a:srgbClr val="654F43"/>
            </a:solidFill>
          </a:ln>
          <a:effectLst>
            <a:outerShdw blurRad="177800" dist="38100" dir="1020000" sx="101000" sy="101000" algn="tl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2EB4DCFB-6853-BC40-1A46-32479B746FB1}"/>
              </a:ext>
            </a:extLst>
          </p:cNvPr>
          <p:cNvSpPr txBox="1"/>
          <p:nvPr/>
        </p:nvSpPr>
        <p:spPr>
          <a:xfrm rot="10800000" flipV="1">
            <a:off x="1732" y="-9524"/>
            <a:ext cx="3566656" cy="92333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2">
                    <a:lumMod val="25000"/>
                  </a:schemeClr>
                </a:solidFill>
                <a:latin typeface="Tw Cen MT" panose="020B0602020104020603" pitchFamily="34" charset="0"/>
              </a:rPr>
              <a:t>Topic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0288BA-CC4C-43D3-D43E-37CC9ADBE242}"/>
              </a:ext>
            </a:extLst>
          </p:cNvPr>
          <p:cNvSpPr txBox="1"/>
          <p:nvPr/>
        </p:nvSpPr>
        <p:spPr>
          <a:xfrm>
            <a:off x="671828" y="2274244"/>
            <a:ext cx="5698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chemeClr val="tx2"/>
                </a:solidFill>
              </a:rPr>
              <a:t>Submitted to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DR. KAMRUN NAHAR MUKTA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Assistant Professor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Dept. of FST AIUB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CA4C27-C085-FA0D-DFA0-CE8ADCCFEC1E}"/>
              </a:ext>
            </a:extLst>
          </p:cNvPr>
          <p:cNvSpPr txBox="1"/>
          <p:nvPr/>
        </p:nvSpPr>
        <p:spPr>
          <a:xfrm>
            <a:off x="671828" y="3901768"/>
            <a:ext cx="41106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chemeClr val="tx2"/>
                </a:solidFill>
              </a:rPr>
              <a:t>Presented by group: 4</a:t>
            </a:r>
          </a:p>
          <a:p>
            <a:endParaRPr lang="en-US" sz="2000" b="1" i="1" dirty="0">
              <a:solidFill>
                <a:schemeClr val="tx2"/>
              </a:solidFill>
            </a:endParaRPr>
          </a:p>
          <a:p>
            <a:r>
              <a:rPr lang="en-US" sz="2000" b="1" dirty="0" err="1">
                <a:solidFill>
                  <a:schemeClr val="tx2"/>
                </a:solidFill>
              </a:rPr>
              <a:t>S.M.Walid</a:t>
            </a:r>
            <a:r>
              <a:rPr lang="en-US" sz="2000" b="1" dirty="0">
                <a:solidFill>
                  <a:schemeClr val="tx2"/>
                </a:solidFill>
              </a:rPr>
              <a:t>                          23-50005-1</a:t>
            </a:r>
          </a:p>
          <a:p>
            <a:r>
              <a:rPr lang="en-US" sz="2000" b="1" dirty="0" err="1">
                <a:solidFill>
                  <a:schemeClr val="tx2"/>
                </a:solidFill>
              </a:rPr>
              <a:t>Kawser</a:t>
            </a:r>
            <a:r>
              <a:rPr lang="en-US" sz="2000" b="1" dirty="0">
                <a:solidFill>
                  <a:schemeClr val="tx2"/>
                </a:solidFill>
              </a:rPr>
              <a:t> Khan                     23-50192-1</a:t>
            </a:r>
          </a:p>
          <a:p>
            <a:r>
              <a:rPr lang="en-US" sz="2000" b="1" dirty="0" err="1">
                <a:solidFill>
                  <a:schemeClr val="tx2"/>
                </a:solidFill>
              </a:rPr>
              <a:t>Abir</a:t>
            </a:r>
            <a:r>
              <a:rPr lang="en-US" sz="2000" b="1" dirty="0">
                <a:solidFill>
                  <a:schemeClr val="tx2"/>
                </a:solidFill>
              </a:rPr>
              <a:t> Tirtha Das                 23-50228-1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Farhan Shahriar Joy         23-50306-1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Abu </a:t>
            </a:r>
            <a:r>
              <a:rPr lang="en-US" sz="2000" b="1" dirty="0" err="1">
                <a:solidFill>
                  <a:schemeClr val="tx2"/>
                </a:solidFill>
              </a:rPr>
              <a:t>Bakkar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sz="2000" b="1" dirty="0" err="1">
                <a:solidFill>
                  <a:schemeClr val="tx2"/>
                </a:solidFill>
              </a:rPr>
              <a:t>Siddik</a:t>
            </a:r>
            <a:r>
              <a:rPr lang="en-US" sz="2000" b="1" dirty="0">
                <a:solidFill>
                  <a:schemeClr val="tx2"/>
                </a:solidFill>
              </a:rPr>
              <a:t>            23-50049-1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5E12AD-4B4B-C795-D4A0-9E26AF6D10B9}"/>
              </a:ext>
            </a:extLst>
          </p:cNvPr>
          <p:cNvSpPr txBox="1"/>
          <p:nvPr/>
        </p:nvSpPr>
        <p:spPr>
          <a:xfrm>
            <a:off x="262262" y="1393183"/>
            <a:ext cx="66902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1" dirty="0">
                <a:solidFill>
                  <a:schemeClr val="tx2"/>
                </a:solidFill>
                <a:latin typeface="Tw Cen MT" panose="020B0602020104020603" pitchFamily="34" charset="0"/>
              </a:rPr>
              <a:t>Determining Time constant of a RC circuit</a:t>
            </a:r>
          </a:p>
        </p:txBody>
      </p:sp>
    </p:spTree>
    <p:extLst>
      <p:ext uri="{BB962C8B-B14F-4D97-AF65-F5344CB8AC3E}">
        <p14:creationId xmlns:p14="http://schemas.microsoft.com/office/powerpoint/2010/main" val="81739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200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200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26270" y="0"/>
            <a:ext cx="2965034" cy="7315200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45489" y="0"/>
            <a:ext cx="2345819" cy="7315200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421700" y="250748"/>
            <a:ext cx="3148954" cy="750182"/>
            <a:chOff x="1887196" y="2175616"/>
            <a:chExt cx="5612507" cy="220375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E52116-4286-28FA-0025-99F9ACE8E10A}"/>
              </a:ext>
            </a:extLst>
          </p:cNvPr>
          <p:cNvGrpSpPr/>
          <p:nvPr/>
        </p:nvGrpSpPr>
        <p:grpSpPr>
          <a:xfrm>
            <a:off x="566657" y="1235424"/>
            <a:ext cx="8123584" cy="5772102"/>
            <a:chOff x="1887196" y="2175616"/>
            <a:chExt cx="5612507" cy="2203759"/>
          </a:xfrm>
          <a:effectLst>
            <a:outerShdw blurRad="215900" dist="38100" dir="2700000" sx="102000" sy="102000" algn="tl" rotWithShape="0">
              <a:prstClr val="black">
                <a:alpha val="67000"/>
              </a:prstClr>
            </a:outerShdw>
          </a:effectLst>
        </p:grpSpPr>
        <p:sp>
          <p:nvSpPr>
            <p:cNvPr id="28" name="Rectangle: Rounded Corners 408">
              <a:extLst>
                <a:ext uri="{FF2B5EF4-FFF2-40B4-BE49-F238E27FC236}">
                  <a16:creationId xmlns:a16="http://schemas.microsoft.com/office/drawing/2014/main" id="{C48677F8-E929-55F3-9ABA-62171027EFE4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2DiagRect">
              <a:avLst/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9B366F4-DA02-F291-0A27-F21E9AC62992}"/>
                </a:ext>
              </a:extLst>
            </p:cNvPr>
            <p:cNvGrpSpPr/>
            <p:nvPr/>
          </p:nvGrpSpPr>
          <p:grpSpPr>
            <a:xfrm>
              <a:off x="1918083" y="2195725"/>
              <a:ext cx="5570661" cy="2163937"/>
              <a:chOff x="1918083" y="2195725"/>
              <a:chExt cx="5570661" cy="2163937"/>
            </a:xfrm>
          </p:grpSpPr>
          <p:sp>
            <p:nvSpPr>
              <p:cNvPr id="30" name="Rectangle: Rounded Corners 410">
                <a:extLst>
                  <a:ext uri="{FF2B5EF4-FFF2-40B4-BE49-F238E27FC236}">
                    <a16:creationId xmlns:a16="http://schemas.microsoft.com/office/drawing/2014/main" id="{DB96AD69-4F41-D50F-C813-63695FD89E31}"/>
                  </a:ext>
                </a:extLst>
              </p:cNvPr>
              <p:cNvSpPr/>
              <p:nvPr/>
            </p:nvSpPr>
            <p:spPr>
              <a:xfrm>
                <a:off x="1926575" y="2195725"/>
                <a:ext cx="5562169" cy="2087594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411">
                <a:extLst>
                  <a:ext uri="{FF2B5EF4-FFF2-40B4-BE49-F238E27FC236}">
                    <a16:creationId xmlns:a16="http://schemas.microsoft.com/office/drawing/2014/main" id="{62A20ED0-434A-64B6-F60C-56F2D0DB85DC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55456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5622E61-CAA8-75CF-D300-197EB8AF354D}"/>
              </a:ext>
            </a:extLst>
          </p:cNvPr>
          <p:cNvSpPr txBox="1"/>
          <p:nvPr/>
        </p:nvSpPr>
        <p:spPr>
          <a:xfrm>
            <a:off x="899376" y="1452300"/>
            <a:ext cx="8410130" cy="254197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Capacitors are an electrical component which stores energy as electrostatic force.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RC circuit contains a resistor and a capacitor in series format.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The product RC is called the time constant.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Time constant is written in Greek latter </a:t>
            </a:r>
            <a:r>
              <a:rPr lang="el-G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τ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, and unit is second.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For charging </a:t>
            </a:r>
            <a:r>
              <a:rPr lang="el-G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τ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 time for V(t) to reach 63% is its final value.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For discharging </a:t>
            </a:r>
            <a:r>
              <a:rPr lang="el-G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τ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 time for V(t) to fall 63% is its first value.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1168657" y="253988"/>
            <a:ext cx="2060658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Theory</a:t>
            </a:r>
          </a:p>
        </p:txBody>
      </p: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D9BCC545-6372-0609-7B3F-44358D71885A}"/>
              </a:ext>
            </a:extLst>
          </p:cNvPr>
          <p:cNvGrpSpPr/>
          <p:nvPr/>
        </p:nvGrpSpPr>
        <p:grpSpPr>
          <a:xfrm>
            <a:off x="773793" y="4199078"/>
            <a:ext cx="3557108" cy="1825847"/>
            <a:chOff x="3488124" y="5028154"/>
            <a:chExt cx="3141213" cy="1879518"/>
          </a:xfrm>
        </p:grpSpPr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DB39CF48-0F71-2F6F-397C-3B698F30A4EF}"/>
                </a:ext>
              </a:extLst>
            </p:cNvPr>
            <p:cNvGrpSpPr/>
            <p:nvPr/>
          </p:nvGrpSpPr>
          <p:grpSpPr>
            <a:xfrm>
              <a:off x="3488124" y="5147453"/>
              <a:ext cx="3141213" cy="1505212"/>
              <a:chOff x="1378173" y="1089287"/>
              <a:chExt cx="3420289" cy="2764755"/>
            </a:xfrm>
          </p:grpSpPr>
          <p:cxnSp>
            <p:nvCxnSpPr>
              <p:cNvPr id="389" name="Straight Connector 388">
                <a:extLst>
                  <a:ext uri="{FF2B5EF4-FFF2-40B4-BE49-F238E27FC236}">
                    <a16:creationId xmlns:a16="http://schemas.microsoft.com/office/drawing/2014/main" id="{50A613D2-C11D-AFC2-D725-D1F05318A8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2297" y="1317072"/>
                <a:ext cx="76339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0" name="Straight Connector 389">
                <a:extLst>
                  <a:ext uri="{FF2B5EF4-FFF2-40B4-BE49-F238E27FC236}">
                    <a16:creationId xmlns:a16="http://schemas.microsoft.com/office/drawing/2014/main" id="{544CBF97-36F9-FAA8-66D4-5479B5ECA41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51870" y="1124555"/>
                <a:ext cx="343949" cy="19294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1" name="Straight Connector 390">
                <a:extLst>
                  <a:ext uri="{FF2B5EF4-FFF2-40B4-BE49-F238E27FC236}">
                    <a16:creationId xmlns:a16="http://schemas.microsoft.com/office/drawing/2014/main" id="{F5151D15-15F0-6BA2-4D9D-21ADC989C5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09644" y="1317073"/>
                <a:ext cx="789025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2" name="Straight Connector 391">
                <a:extLst>
                  <a:ext uri="{FF2B5EF4-FFF2-40B4-BE49-F238E27FC236}">
                    <a16:creationId xmlns:a16="http://schemas.microsoft.com/office/drawing/2014/main" id="{2D5EC31A-CCC9-730A-65F0-B621CB3E114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22896" y="1317072"/>
                <a:ext cx="0" cy="152578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393" name="Group 392">
                <a:extLst>
                  <a:ext uri="{FF2B5EF4-FFF2-40B4-BE49-F238E27FC236}">
                    <a16:creationId xmlns:a16="http://schemas.microsoft.com/office/drawing/2014/main" id="{870C93B0-4048-AF22-B92A-150D039F39BB}"/>
                  </a:ext>
                </a:extLst>
              </p:cNvPr>
              <p:cNvGrpSpPr/>
              <p:nvPr/>
            </p:nvGrpSpPr>
            <p:grpSpPr>
              <a:xfrm rot="16200000" flipV="1">
                <a:off x="3204036" y="2122412"/>
                <a:ext cx="700478" cy="192947"/>
                <a:chOff x="5163424" y="1115736"/>
                <a:chExt cx="1036040" cy="201336"/>
              </a:xfrm>
            </p:grpSpPr>
            <p:cxnSp>
              <p:nvCxnSpPr>
                <p:cNvPr id="427" name="Straight Connector 426">
                  <a:extLst>
                    <a:ext uri="{FF2B5EF4-FFF2-40B4-BE49-F238E27FC236}">
                      <a16:creationId xmlns:a16="http://schemas.microsoft.com/office/drawing/2014/main" id="{F424E596-80C0-03B0-FE26-4BEE983300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63424" y="1124125"/>
                  <a:ext cx="163585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28" name="Straight Connector 427">
                  <a:extLst>
                    <a:ext uri="{FF2B5EF4-FFF2-40B4-BE49-F238E27FC236}">
                      <a16:creationId xmlns:a16="http://schemas.microsoft.com/office/drawing/2014/main" id="{06A9F66F-0069-9E42-0648-E9B61C2F35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10231" y="1124125"/>
                  <a:ext cx="176169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29" name="Straight Connector 428">
                  <a:extLst>
                    <a:ext uri="{FF2B5EF4-FFF2-40B4-BE49-F238E27FC236}">
                      <a16:creationId xmlns:a16="http://schemas.microsoft.com/office/drawing/2014/main" id="{0075DEE0-8034-7665-AD01-AA6A2F3DBB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92692" y="1124125"/>
                  <a:ext cx="192947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0" name="Straight Connector 429">
                  <a:extLst>
                    <a:ext uri="{FF2B5EF4-FFF2-40B4-BE49-F238E27FC236}">
                      <a16:creationId xmlns:a16="http://schemas.microsoft.com/office/drawing/2014/main" id="{562F7D59-87A3-FBC0-15D8-3D4D6F549D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85639" y="1124125"/>
                  <a:ext cx="157294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1" name="Straight Connector 430">
                  <a:extLst>
                    <a:ext uri="{FF2B5EF4-FFF2-40B4-BE49-F238E27FC236}">
                      <a16:creationId xmlns:a16="http://schemas.microsoft.com/office/drawing/2014/main" id="{3629DDCB-A80A-895C-2AEC-4EA1D3BF71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27490" y="1115736"/>
                  <a:ext cx="171974" cy="18455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2" name="Straight Connector 431">
                  <a:extLst>
                    <a:ext uri="{FF2B5EF4-FFF2-40B4-BE49-F238E27FC236}">
                      <a16:creationId xmlns:a16="http://schemas.microsoft.com/office/drawing/2014/main" id="{CE18BA88-18C0-7A0C-C817-43574B3B3B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47127" y="1124125"/>
                  <a:ext cx="180364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94" name="Straight Connector 393">
                <a:extLst>
                  <a:ext uri="{FF2B5EF4-FFF2-40B4-BE49-F238E27FC236}">
                    <a16:creationId xmlns:a16="http://schemas.microsoft.com/office/drawing/2014/main" id="{A1CF17DE-92E7-3C4B-6ED1-03EF8F7BE6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7801" y="2871552"/>
                <a:ext cx="76339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5" name="Straight Connector 394">
                <a:extLst>
                  <a:ext uri="{FF2B5EF4-FFF2-40B4-BE49-F238E27FC236}">
                    <a16:creationId xmlns:a16="http://schemas.microsoft.com/office/drawing/2014/main" id="{C6793039-3CB0-619E-CB6C-FF38961B2B0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76187" y="1317072"/>
                <a:ext cx="0" cy="55157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6" name="Straight Connector 395">
                <a:extLst>
                  <a:ext uri="{FF2B5EF4-FFF2-40B4-BE49-F238E27FC236}">
                    <a16:creationId xmlns:a16="http://schemas.microsoft.com/office/drawing/2014/main" id="{A9836831-E93B-AC30-F077-CA9BA62A47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7801" y="2569125"/>
                <a:ext cx="0" cy="54745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7" name="Straight Connector 396">
                <a:extLst>
                  <a:ext uri="{FF2B5EF4-FFF2-40B4-BE49-F238E27FC236}">
                    <a16:creationId xmlns:a16="http://schemas.microsoft.com/office/drawing/2014/main" id="{A41A3868-821A-79FB-9FD4-E6A086446C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71954" y="3119200"/>
                <a:ext cx="190361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8" name="Straight Connector 407">
                <a:extLst>
                  <a:ext uri="{FF2B5EF4-FFF2-40B4-BE49-F238E27FC236}">
                    <a16:creationId xmlns:a16="http://schemas.microsoft.com/office/drawing/2014/main" id="{B949B0CC-3AD8-1C98-9347-AC3A69CFAD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64276" y="3813840"/>
                <a:ext cx="756923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9" name="Straight Connector 408">
                <a:extLst>
                  <a:ext uri="{FF2B5EF4-FFF2-40B4-BE49-F238E27FC236}">
                    <a16:creationId xmlns:a16="http://schemas.microsoft.com/office/drawing/2014/main" id="{A7DDFA77-7B2D-852C-6B4C-A53516F982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2297" y="3817835"/>
                <a:ext cx="1870745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10" name="Oval 409">
                <a:extLst>
                  <a:ext uri="{FF2B5EF4-FFF2-40B4-BE49-F238E27FC236}">
                    <a16:creationId xmlns:a16="http://schemas.microsoft.com/office/drawing/2014/main" id="{767E415A-453A-B647-9CC9-14D930DDB3F0}"/>
                  </a:ext>
                </a:extLst>
              </p:cNvPr>
              <p:cNvSpPr/>
              <p:nvPr/>
            </p:nvSpPr>
            <p:spPr>
              <a:xfrm>
                <a:off x="4076419" y="3349808"/>
                <a:ext cx="289560" cy="292608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1" name="Arc 410">
                <a:extLst>
                  <a:ext uri="{FF2B5EF4-FFF2-40B4-BE49-F238E27FC236}">
                    <a16:creationId xmlns:a16="http://schemas.microsoft.com/office/drawing/2014/main" id="{73159353-8B7F-ADC1-B879-FCC3680A445D}"/>
                  </a:ext>
                </a:extLst>
              </p:cNvPr>
              <p:cNvSpPr/>
              <p:nvPr/>
            </p:nvSpPr>
            <p:spPr>
              <a:xfrm rot="20897902">
                <a:off x="3035120" y="3245760"/>
                <a:ext cx="685799" cy="545004"/>
              </a:xfrm>
              <a:prstGeom prst="arc">
                <a:avLst>
                  <a:gd name="adj1" fmla="val 16827844"/>
                  <a:gd name="adj2" fmla="val 19820972"/>
                </a:avLst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12" name="Straight Connector 411">
                <a:extLst>
                  <a:ext uri="{FF2B5EF4-FFF2-40B4-BE49-F238E27FC236}">
                    <a16:creationId xmlns:a16="http://schemas.microsoft.com/office/drawing/2014/main" id="{4CE049E5-7E7F-2890-11C7-CAD65D0FB20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60546" y="3246692"/>
                <a:ext cx="6589" cy="571144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3" name="Straight Connector 412">
                <a:extLst>
                  <a:ext uri="{FF2B5EF4-FFF2-40B4-BE49-F238E27FC236}">
                    <a16:creationId xmlns:a16="http://schemas.microsoft.com/office/drawing/2014/main" id="{D5F1435E-AF7B-7BA4-4191-540AB58983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22945" y="3645497"/>
                <a:ext cx="0" cy="172338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4" name="Straight Connector 413">
                <a:extLst>
                  <a:ext uri="{FF2B5EF4-FFF2-40B4-BE49-F238E27FC236}">
                    <a16:creationId xmlns:a16="http://schemas.microsoft.com/office/drawing/2014/main" id="{8D7EA7C3-24D2-7346-D905-BE356D715E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207754" y="2871552"/>
                <a:ext cx="5715" cy="47483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15" name="TextBox 414">
                <a:extLst>
                  <a:ext uri="{FF2B5EF4-FFF2-40B4-BE49-F238E27FC236}">
                    <a16:creationId xmlns:a16="http://schemas.microsoft.com/office/drawing/2014/main" id="{BCFDAB8A-F5E5-0B35-CB18-EEEC93AFEFA6}"/>
                  </a:ext>
                </a:extLst>
              </p:cNvPr>
              <p:cNvSpPr txBox="1"/>
              <p:nvPr/>
            </p:nvSpPr>
            <p:spPr>
              <a:xfrm>
                <a:off x="4035064" y="3318592"/>
                <a:ext cx="763398" cy="214632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700" b="1" dirty="0"/>
                  <a:t>V (t)</a:t>
                </a:r>
                <a:endParaRPr lang="en-US" sz="600" b="1" dirty="0"/>
              </a:p>
            </p:txBody>
          </p:sp>
          <p:cxnSp>
            <p:nvCxnSpPr>
              <p:cNvPr id="416" name="Straight Connector 415">
                <a:extLst>
                  <a:ext uri="{FF2B5EF4-FFF2-40B4-BE49-F238E27FC236}">
                    <a16:creationId xmlns:a16="http://schemas.microsoft.com/office/drawing/2014/main" id="{264B66D7-05B6-BCFB-A881-6B106A374F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22895" y="2838127"/>
                <a:ext cx="125182" cy="21502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7" name="Straight Connector 416">
                <a:extLst>
                  <a:ext uri="{FF2B5EF4-FFF2-40B4-BE49-F238E27FC236}">
                    <a16:creationId xmlns:a16="http://schemas.microsoft.com/office/drawing/2014/main" id="{313C2762-C3F5-0EDB-C370-E4CEF6CDE2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822895" y="3108968"/>
                <a:ext cx="1" cy="69915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18" name="Group 417">
                <a:extLst>
                  <a:ext uri="{FF2B5EF4-FFF2-40B4-BE49-F238E27FC236}">
                    <a16:creationId xmlns:a16="http://schemas.microsoft.com/office/drawing/2014/main" id="{501A4002-9599-8C08-C1D9-14E7514AC045}"/>
                  </a:ext>
                </a:extLst>
              </p:cNvPr>
              <p:cNvGrpSpPr/>
              <p:nvPr/>
            </p:nvGrpSpPr>
            <p:grpSpPr>
              <a:xfrm>
                <a:off x="1378173" y="2049330"/>
                <a:ext cx="439369" cy="206516"/>
                <a:chOff x="7211014" y="1822390"/>
                <a:chExt cx="763398" cy="550720"/>
              </a:xfrm>
            </p:grpSpPr>
            <p:cxnSp>
              <p:nvCxnSpPr>
                <p:cNvPr id="425" name="Straight Connector 424">
                  <a:extLst>
                    <a:ext uri="{FF2B5EF4-FFF2-40B4-BE49-F238E27FC236}">
                      <a16:creationId xmlns:a16="http://schemas.microsoft.com/office/drawing/2014/main" id="{D54B5688-7AD8-E062-6902-B2E0C4AF90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11014" y="1822390"/>
                  <a:ext cx="763398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26" name="Straight Connector 425">
                  <a:extLst>
                    <a:ext uri="{FF2B5EF4-FFF2-40B4-BE49-F238E27FC236}">
                      <a16:creationId xmlns:a16="http://schemas.microsoft.com/office/drawing/2014/main" id="{F0ECA90B-2ED6-7EBC-140E-EE9565FC48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01864" y="2373110"/>
                  <a:ext cx="38170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19" name="Straight Connector 418">
                <a:extLst>
                  <a:ext uri="{FF2B5EF4-FFF2-40B4-BE49-F238E27FC236}">
                    <a16:creationId xmlns:a16="http://schemas.microsoft.com/office/drawing/2014/main" id="{BD160E21-B233-7488-2039-8D7D0B13E4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00267" y="2252255"/>
                <a:ext cx="0" cy="160178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>
                <a:extLst>
                  <a:ext uri="{FF2B5EF4-FFF2-40B4-BE49-F238E27FC236}">
                    <a16:creationId xmlns:a16="http://schemas.microsoft.com/office/drawing/2014/main" id="{05883246-8155-9822-85E0-1889CB5A356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4138" y="1289625"/>
                <a:ext cx="2009" cy="74928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1" name="Oval 420">
                <a:extLst>
                  <a:ext uri="{FF2B5EF4-FFF2-40B4-BE49-F238E27FC236}">
                    <a16:creationId xmlns:a16="http://schemas.microsoft.com/office/drawing/2014/main" id="{DE9F3324-2B35-AE56-C305-4DAA5457AE79}"/>
                  </a:ext>
                </a:extLst>
              </p:cNvPr>
              <p:cNvSpPr/>
              <p:nvPr/>
            </p:nvSpPr>
            <p:spPr>
              <a:xfrm>
                <a:off x="2697428" y="1089287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2" name="Oval 421">
                <a:extLst>
                  <a:ext uri="{FF2B5EF4-FFF2-40B4-BE49-F238E27FC236}">
                    <a16:creationId xmlns:a16="http://schemas.microsoft.com/office/drawing/2014/main" id="{C82804F0-7CD7-3C1C-76D7-5D976480BED7}"/>
                  </a:ext>
                </a:extLst>
              </p:cNvPr>
              <p:cNvSpPr/>
              <p:nvPr/>
            </p:nvSpPr>
            <p:spPr>
              <a:xfrm>
                <a:off x="2685212" y="1274610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Oval 422">
                <a:extLst>
                  <a:ext uri="{FF2B5EF4-FFF2-40B4-BE49-F238E27FC236}">
                    <a16:creationId xmlns:a16="http://schemas.microsoft.com/office/drawing/2014/main" id="{DC47C5F0-DEC3-FDC9-6F10-2A9CA08DFA97}"/>
                  </a:ext>
                </a:extLst>
              </p:cNvPr>
              <p:cNvSpPr/>
              <p:nvPr/>
            </p:nvSpPr>
            <p:spPr>
              <a:xfrm>
                <a:off x="2794049" y="3077930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4" name="Oval 423">
                <a:extLst>
                  <a:ext uri="{FF2B5EF4-FFF2-40B4-BE49-F238E27FC236}">
                    <a16:creationId xmlns:a16="http://schemas.microsoft.com/office/drawing/2014/main" id="{7615C919-503E-9015-8803-2FAA3AA1DC4D}"/>
                  </a:ext>
                </a:extLst>
              </p:cNvPr>
              <p:cNvSpPr/>
              <p:nvPr/>
            </p:nvSpPr>
            <p:spPr>
              <a:xfrm>
                <a:off x="2925384" y="3024208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3EF3B7ED-FA3C-3143-BAA4-4466E3435C76}"/>
                </a:ext>
              </a:extLst>
            </p:cNvPr>
            <p:cNvSpPr txBox="1"/>
            <p:nvPr/>
          </p:nvSpPr>
          <p:spPr>
            <a:xfrm>
              <a:off x="4223614" y="5028154"/>
              <a:ext cx="143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A9118E8F-1035-DF37-18E3-0A2C03A3D720}"/>
                </a:ext>
              </a:extLst>
            </p:cNvPr>
            <p:cNvSpPr txBox="1"/>
            <p:nvPr/>
          </p:nvSpPr>
          <p:spPr>
            <a:xfrm>
              <a:off x="4567588" y="5893223"/>
              <a:ext cx="1433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  <p:sp>
          <p:nvSpPr>
            <p:cNvPr id="384" name="TextBox 383">
              <a:extLst>
                <a:ext uri="{FF2B5EF4-FFF2-40B4-BE49-F238E27FC236}">
                  <a16:creationId xmlns:a16="http://schemas.microsoft.com/office/drawing/2014/main" id="{B74F524B-8F9C-C246-B604-D1758765C7E9}"/>
                </a:ext>
              </a:extLst>
            </p:cNvPr>
            <p:cNvSpPr txBox="1"/>
            <p:nvPr/>
          </p:nvSpPr>
          <p:spPr>
            <a:xfrm>
              <a:off x="5114272" y="6158125"/>
              <a:ext cx="1433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</a:t>
              </a:r>
            </a:p>
          </p:txBody>
        </p: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20ECA394-C138-28DF-8774-8D25B6F5E1B9}"/>
                </a:ext>
              </a:extLst>
            </p:cNvPr>
            <p:cNvSpPr txBox="1"/>
            <p:nvPr/>
          </p:nvSpPr>
          <p:spPr>
            <a:xfrm>
              <a:off x="5551386" y="5656445"/>
              <a:ext cx="143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A57E5869-F3DA-4E10-7CD8-E29D1137C644}"/>
                </a:ext>
              </a:extLst>
            </p:cNvPr>
            <p:cNvSpPr txBox="1"/>
            <p:nvPr/>
          </p:nvSpPr>
          <p:spPr>
            <a:xfrm>
              <a:off x="3711675" y="5433549"/>
              <a:ext cx="1433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+</a:t>
              </a:r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C7336D93-08DD-38F1-7389-A82FF361E0FE}"/>
                </a:ext>
              </a:extLst>
            </p:cNvPr>
            <p:cNvSpPr txBox="1"/>
            <p:nvPr/>
          </p:nvSpPr>
          <p:spPr>
            <a:xfrm>
              <a:off x="3698551" y="5675416"/>
              <a:ext cx="21644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-</a:t>
              </a:r>
            </a:p>
          </p:txBody>
        </p:sp>
        <p:sp>
          <p:nvSpPr>
            <p:cNvPr id="388" name="TextBox 387">
              <a:extLst>
                <a:ext uri="{FF2B5EF4-FFF2-40B4-BE49-F238E27FC236}">
                  <a16:creationId xmlns:a16="http://schemas.microsoft.com/office/drawing/2014/main" id="{4B05F0F3-10E8-5146-CDD4-BC885C2190D5}"/>
                </a:ext>
              </a:extLst>
            </p:cNvPr>
            <p:cNvSpPr txBox="1"/>
            <p:nvPr/>
          </p:nvSpPr>
          <p:spPr>
            <a:xfrm>
              <a:off x="4177899" y="6646062"/>
              <a:ext cx="1928084" cy="2616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Figure: RC Circuit</a:t>
              </a:r>
            </a:p>
          </p:txBody>
        </p:sp>
      </p:grpSp>
      <p:grpSp>
        <p:nvGrpSpPr>
          <p:cNvPr id="510" name="Group 509">
            <a:extLst>
              <a:ext uri="{FF2B5EF4-FFF2-40B4-BE49-F238E27FC236}">
                <a16:creationId xmlns:a16="http://schemas.microsoft.com/office/drawing/2014/main" id="{C9156137-788E-C916-7DDD-66C23F6BAF7E}"/>
              </a:ext>
            </a:extLst>
          </p:cNvPr>
          <p:cNvGrpSpPr/>
          <p:nvPr/>
        </p:nvGrpSpPr>
        <p:grpSpPr>
          <a:xfrm>
            <a:off x="3712736" y="2555081"/>
            <a:ext cx="6764348" cy="5520201"/>
            <a:chOff x="4027357" y="2613953"/>
            <a:chExt cx="6764348" cy="5520201"/>
          </a:xfrm>
        </p:grpSpPr>
        <p:grpSp>
          <p:nvGrpSpPr>
            <p:cNvPr id="471" name="Group 470">
              <a:extLst>
                <a:ext uri="{FF2B5EF4-FFF2-40B4-BE49-F238E27FC236}">
                  <a16:creationId xmlns:a16="http://schemas.microsoft.com/office/drawing/2014/main" id="{86C657B0-A040-D241-EE00-1CD60497ADEF}"/>
                </a:ext>
              </a:extLst>
            </p:cNvPr>
            <p:cNvGrpSpPr/>
            <p:nvPr/>
          </p:nvGrpSpPr>
          <p:grpSpPr>
            <a:xfrm>
              <a:off x="4027357" y="2613953"/>
              <a:ext cx="6764348" cy="5520201"/>
              <a:chOff x="737955" y="-1297243"/>
              <a:chExt cx="10482043" cy="10409569"/>
            </a:xfrm>
          </p:grpSpPr>
          <p:cxnSp>
            <p:nvCxnSpPr>
              <p:cNvPr id="472" name="Straight Connector 471">
                <a:extLst>
                  <a:ext uri="{FF2B5EF4-FFF2-40B4-BE49-F238E27FC236}">
                    <a16:creationId xmlns:a16="http://schemas.microsoft.com/office/drawing/2014/main" id="{FE60DB58-A91B-4096-5FD8-3D02FFACF77F}"/>
                  </a:ext>
                </a:extLst>
              </p:cNvPr>
              <p:cNvCxnSpPr/>
              <p:nvPr/>
            </p:nvCxnSpPr>
            <p:spPr>
              <a:xfrm>
                <a:off x="1912690" y="1577130"/>
                <a:ext cx="0" cy="363243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3" name="Straight Connector 472">
                <a:extLst>
                  <a:ext uri="{FF2B5EF4-FFF2-40B4-BE49-F238E27FC236}">
                    <a16:creationId xmlns:a16="http://schemas.microsoft.com/office/drawing/2014/main" id="{18F688AC-902E-AC4F-E6FA-5A99F375799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12689" y="5209563"/>
                <a:ext cx="6350470" cy="41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4" name="Group 473">
                <a:extLst>
                  <a:ext uri="{FF2B5EF4-FFF2-40B4-BE49-F238E27FC236}">
                    <a16:creationId xmlns:a16="http://schemas.microsoft.com/office/drawing/2014/main" id="{B08F798D-76D1-4359-762E-AA01898FA4C2}"/>
                  </a:ext>
                </a:extLst>
              </p:cNvPr>
              <p:cNvGrpSpPr/>
              <p:nvPr/>
            </p:nvGrpSpPr>
            <p:grpSpPr>
              <a:xfrm>
                <a:off x="1912689" y="3850547"/>
                <a:ext cx="998291" cy="1359016"/>
                <a:chOff x="1912689" y="3850547"/>
                <a:chExt cx="998291" cy="1359016"/>
              </a:xfrm>
            </p:grpSpPr>
            <p:cxnSp>
              <p:nvCxnSpPr>
                <p:cNvPr id="507" name="Straight Connector 506">
                  <a:extLst>
                    <a:ext uri="{FF2B5EF4-FFF2-40B4-BE49-F238E27FC236}">
                      <a16:creationId xmlns:a16="http://schemas.microsoft.com/office/drawing/2014/main" id="{E59438E4-65A4-9A34-E7AE-4DCED0D118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10980" y="3850547"/>
                  <a:ext cx="0" cy="135901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8" name="Straight Connector 507">
                  <a:extLst>
                    <a:ext uri="{FF2B5EF4-FFF2-40B4-BE49-F238E27FC236}">
                      <a16:creationId xmlns:a16="http://schemas.microsoft.com/office/drawing/2014/main" id="{654E43FC-23D7-0660-BBD8-4D3E974D11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12689" y="3850547"/>
                  <a:ext cx="998291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5539D9A2-123F-3D19-98CB-1B53309974DF}"/>
                  </a:ext>
                </a:extLst>
              </p:cNvPr>
              <p:cNvGrpSpPr/>
              <p:nvPr/>
            </p:nvGrpSpPr>
            <p:grpSpPr>
              <a:xfrm>
                <a:off x="2810312" y="3850547"/>
                <a:ext cx="4420998" cy="1359016"/>
                <a:chOff x="-1510018" y="3850547"/>
                <a:chExt cx="4420998" cy="1359016"/>
              </a:xfrm>
            </p:grpSpPr>
            <p:cxnSp>
              <p:nvCxnSpPr>
                <p:cNvPr id="505" name="Straight Connector 504">
                  <a:extLst>
                    <a:ext uri="{FF2B5EF4-FFF2-40B4-BE49-F238E27FC236}">
                      <a16:creationId xmlns:a16="http://schemas.microsoft.com/office/drawing/2014/main" id="{94626220-5E52-53D8-F929-5ACEFAFF33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10980" y="3850547"/>
                  <a:ext cx="0" cy="135901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6" name="Straight Connector 505">
                  <a:extLst>
                    <a:ext uri="{FF2B5EF4-FFF2-40B4-BE49-F238E27FC236}">
                      <a16:creationId xmlns:a16="http://schemas.microsoft.com/office/drawing/2014/main" id="{6C261388-6297-716A-42AE-578924B5B9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-1510018" y="3850547"/>
                  <a:ext cx="4420998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6" name="Straight Connector 475">
                <a:extLst>
                  <a:ext uri="{FF2B5EF4-FFF2-40B4-BE49-F238E27FC236}">
                    <a16:creationId xmlns:a16="http://schemas.microsoft.com/office/drawing/2014/main" id="{631C9B66-5E11-9C27-9A28-160C6F859091}"/>
                  </a:ext>
                </a:extLst>
              </p:cNvPr>
              <p:cNvCxnSpPr/>
              <p:nvPr/>
            </p:nvCxnSpPr>
            <p:spPr>
              <a:xfrm>
                <a:off x="6375633" y="1577130"/>
                <a:ext cx="0" cy="363243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7" name="Straight Connector 476">
                <a:extLst>
                  <a:ext uri="{FF2B5EF4-FFF2-40B4-BE49-F238E27FC236}">
                    <a16:creationId xmlns:a16="http://schemas.microsoft.com/office/drawing/2014/main" id="{2C7C2EC1-6D1A-4FD8-4326-7F1257C6D3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2689" y="1577130"/>
                <a:ext cx="4462944" cy="0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8" name="Arc 477">
                <a:extLst>
                  <a:ext uri="{FF2B5EF4-FFF2-40B4-BE49-F238E27FC236}">
                    <a16:creationId xmlns:a16="http://schemas.microsoft.com/office/drawing/2014/main" id="{14B9B945-B6BC-321C-48E0-5307E163D087}"/>
                  </a:ext>
                </a:extLst>
              </p:cNvPr>
              <p:cNvSpPr/>
              <p:nvPr/>
            </p:nvSpPr>
            <p:spPr>
              <a:xfrm rot="21074996" flipH="1" flipV="1">
                <a:off x="6383309" y="-1297243"/>
                <a:ext cx="2340521" cy="5600077"/>
              </a:xfrm>
              <a:prstGeom prst="arc">
                <a:avLst>
                  <a:gd name="adj1" fmla="val 16772253"/>
                  <a:gd name="adj2" fmla="val 266281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200" b="1"/>
              </a:p>
            </p:txBody>
          </p:sp>
          <p:sp>
            <p:nvSpPr>
              <p:cNvPr id="479" name="Arc 478">
                <a:extLst>
                  <a:ext uri="{FF2B5EF4-FFF2-40B4-BE49-F238E27FC236}">
                    <a16:creationId xmlns:a16="http://schemas.microsoft.com/office/drawing/2014/main" id="{08C1647D-87FC-255F-6620-494F38475412}"/>
                  </a:ext>
                </a:extLst>
              </p:cNvPr>
              <p:cNvSpPr/>
              <p:nvPr/>
            </p:nvSpPr>
            <p:spPr>
              <a:xfrm flipH="1">
                <a:off x="1912688" y="1572938"/>
                <a:ext cx="6669250" cy="7539388"/>
              </a:xfrm>
              <a:prstGeom prst="arc">
                <a:avLst>
                  <a:gd name="adj1" fmla="val 16200000"/>
                  <a:gd name="adj2" fmla="val 2141851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200" b="1"/>
              </a:p>
            </p:txBody>
          </p:sp>
          <p:grpSp>
            <p:nvGrpSpPr>
              <p:cNvPr id="480" name="Group 479">
                <a:extLst>
                  <a:ext uri="{FF2B5EF4-FFF2-40B4-BE49-F238E27FC236}">
                    <a16:creationId xmlns:a16="http://schemas.microsoft.com/office/drawing/2014/main" id="{BBA9E1D8-1CAC-213B-674D-D9DC9EA15B42}"/>
                  </a:ext>
                </a:extLst>
              </p:cNvPr>
              <p:cNvGrpSpPr/>
              <p:nvPr/>
            </p:nvGrpSpPr>
            <p:grpSpPr>
              <a:xfrm>
                <a:off x="1912688" y="2649858"/>
                <a:ext cx="998292" cy="2480009"/>
                <a:chOff x="1912689" y="3850547"/>
                <a:chExt cx="998291" cy="1359016"/>
              </a:xfrm>
            </p:grpSpPr>
            <p:cxnSp>
              <p:nvCxnSpPr>
                <p:cNvPr id="503" name="Straight Connector 502">
                  <a:extLst>
                    <a:ext uri="{FF2B5EF4-FFF2-40B4-BE49-F238E27FC236}">
                      <a16:creationId xmlns:a16="http://schemas.microsoft.com/office/drawing/2014/main" id="{63653A69-130A-919F-4245-FDC2D4DF28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10980" y="3850547"/>
                  <a:ext cx="0" cy="135901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4" name="Straight Connector 503">
                  <a:extLst>
                    <a:ext uri="{FF2B5EF4-FFF2-40B4-BE49-F238E27FC236}">
                      <a16:creationId xmlns:a16="http://schemas.microsoft.com/office/drawing/2014/main" id="{27F47748-19ED-B71C-1F6D-7754A94330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12689" y="3850547"/>
                  <a:ext cx="998291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lg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81" name="TextBox 480">
                <a:extLst>
                  <a:ext uri="{FF2B5EF4-FFF2-40B4-BE49-F238E27FC236}">
                    <a16:creationId xmlns:a16="http://schemas.microsoft.com/office/drawing/2014/main" id="{96866482-9714-60B1-1236-FA1C8F6D4900}"/>
                  </a:ext>
                </a:extLst>
              </p:cNvPr>
              <p:cNvSpPr txBox="1"/>
              <p:nvPr/>
            </p:nvSpPr>
            <p:spPr>
              <a:xfrm>
                <a:off x="1358461" y="1394776"/>
                <a:ext cx="1258349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100</a:t>
                </a:r>
              </a:p>
            </p:txBody>
          </p:sp>
          <p:sp>
            <p:nvSpPr>
              <p:cNvPr id="482" name="TextBox 481">
                <a:extLst>
                  <a:ext uri="{FF2B5EF4-FFF2-40B4-BE49-F238E27FC236}">
                    <a16:creationId xmlns:a16="http://schemas.microsoft.com/office/drawing/2014/main" id="{7AF3FD47-AB57-D221-4128-C5C32D2C3C86}"/>
                  </a:ext>
                </a:extLst>
              </p:cNvPr>
              <p:cNvSpPr txBox="1"/>
              <p:nvPr/>
            </p:nvSpPr>
            <p:spPr>
              <a:xfrm>
                <a:off x="1426129" y="2465192"/>
                <a:ext cx="1258349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63</a:t>
                </a:r>
              </a:p>
            </p:txBody>
          </p:sp>
          <p:sp>
            <p:nvSpPr>
              <p:cNvPr id="483" name="TextBox 482">
                <a:extLst>
                  <a:ext uri="{FF2B5EF4-FFF2-40B4-BE49-F238E27FC236}">
                    <a16:creationId xmlns:a16="http://schemas.microsoft.com/office/drawing/2014/main" id="{DC036A23-1525-6BAC-297A-407A001E6F15}"/>
                  </a:ext>
                </a:extLst>
              </p:cNvPr>
              <p:cNvSpPr txBox="1"/>
              <p:nvPr/>
            </p:nvSpPr>
            <p:spPr>
              <a:xfrm>
                <a:off x="1438712" y="3665881"/>
                <a:ext cx="1258349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37</a:t>
                </a:r>
              </a:p>
            </p:txBody>
          </p:sp>
          <p:grpSp>
            <p:nvGrpSpPr>
              <p:cNvPr id="484" name="Group 483">
                <a:extLst>
                  <a:ext uri="{FF2B5EF4-FFF2-40B4-BE49-F238E27FC236}">
                    <a16:creationId xmlns:a16="http://schemas.microsoft.com/office/drawing/2014/main" id="{41DC33BD-8C20-A428-115F-E938F76A2E87}"/>
                  </a:ext>
                </a:extLst>
              </p:cNvPr>
              <p:cNvGrpSpPr/>
              <p:nvPr/>
            </p:nvGrpSpPr>
            <p:grpSpPr>
              <a:xfrm flipV="1">
                <a:off x="1953803" y="4448271"/>
                <a:ext cx="914956" cy="237307"/>
                <a:chOff x="3424106" y="680207"/>
                <a:chExt cx="2146184" cy="0"/>
              </a:xfrm>
            </p:grpSpPr>
            <p:cxnSp>
              <p:nvCxnSpPr>
                <p:cNvPr id="501" name="Straight Arrow Connector 500">
                  <a:extLst>
                    <a:ext uri="{FF2B5EF4-FFF2-40B4-BE49-F238E27FC236}">
                      <a16:creationId xmlns:a16="http://schemas.microsoft.com/office/drawing/2014/main" id="{1AC4907E-5330-BF83-7853-5B7ED21B9E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65321" y="680207"/>
                  <a:ext cx="2004969" cy="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2" name="Straight Arrow Connector 501">
                  <a:extLst>
                    <a:ext uri="{FF2B5EF4-FFF2-40B4-BE49-F238E27FC236}">
                      <a16:creationId xmlns:a16="http://schemas.microsoft.com/office/drawing/2014/main" id="{44D68C29-B138-7969-A2FB-1BDE7EA0F5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424106" y="680207"/>
                  <a:ext cx="2004969" cy="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85" name="Group 484">
                <a:extLst>
                  <a:ext uri="{FF2B5EF4-FFF2-40B4-BE49-F238E27FC236}">
                    <a16:creationId xmlns:a16="http://schemas.microsoft.com/office/drawing/2014/main" id="{32346AA3-7505-13E9-F0F7-F18E97CA8FAD}"/>
                  </a:ext>
                </a:extLst>
              </p:cNvPr>
              <p:cNvGrpSpPr/>
              <p:nvPr/>
            </p:nvGrpSpPr>
            <p:grpSpPr>
              <a:xfrm flipV="1">
                <a:off x="6379828" y="4269995"/>
                <a:ext cx="826314" cy="376623"/>
                <a:chOff x="3424106" y="680207"/>
                <a:chExt cx="2146184" cy="0"/>
              </a:xfrm>
            </p:grpSpPr>
            <p:cxnSp>
              <p:nvCxnSpPr>
                <p:cNvPr id="499" name="Straight Arrow Connector 498">
                  <a:extLst>
                    <a:ext uri="{FF2B5EF4-FFF2-40B4-BE49-F238E27FC236}">
                      <a16:creationId xmlns:a16="http://schemas.microsoft.com/office/drawing/2014/main" id="{FF0590BD-2955-F6C4-0752-854CE77E84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65321" y="680207"/>
                  <a:ext cx="2004969" cy="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0" name="Straight Arrow Connector 499">
                  <a:extLst>
                    <a:ext uri="{FF2B5EF4-FFF2-40B4-BE49-F238E27FC236}">
                      <a16:creationId xmlns:a16="http://schemas.microsoft.com/office/drawing/2014/main" id="{7B30CA5D-A4AA-9AFE-EE7D-49555E5B25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424106" y="680207"/>
                  <a:ext cx="2004969" cy="0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86" name="TextBox 485">
                <a:extLst>
                  <a:ext uri="{FF2B5EF4-FFF2-40B4-BE49-F238E27FC236}">
                    <a16:creationId xmlns:a16="http://schemas.microsoft.com/office/drawing/2014/main" id="{2F4B8C83-0DAB-BE72-614E-4DFE490E9EB8}"/>
                  </a:ext>
                </a:extLst>
              </p:cNvPr>
              <p:cNvSpPr txBox="1"/>
              <p:nvPr/>
            </p:nvSpPr>
            <p:spPr>
              <a:xfrm>
                <a:off x="2116123" y="4571726"/>
                <a:ext cx="4572000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τ</a:t>
                </a:r>
                <a:endParaRPr lang="en-US" sz="2400" b="1" dirty="0"/>
              </a:p>
            </p:txBody>
          </p:sp>
          <p:sp>
            <p:nvSpPr>
              <p:cNvPr id="487" name="TextBox 486">
                <a:extLst>
                  <a:ext uri="{FF2B5EF4-FFF2-40B4-BE49-F238E27FC236}">
                    <a16:creationId xmlns:a16="http://schemas.microsoft.com/office/drawing/2014/main" id="{646E6A6C-744F-7B70-A6E1-EE0EF02CE07F}"/>
                  </a:ext>
                </a:extLst>
              </p:cNvPr>
              <p:cNvSpPr txBox="1"/>
              <p:nvPr/>
            </p:nvSpPr>
            <p:spPr>
              <a:xfrm>
                <a:off x="6647998" y="4600655"/>
                <a:ext cx="4572000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τ</a:t>
                </a:r>
                <a:endParaRPr lang="en-US" sz="2400" b="1" dirty="0"/>
              </a:p>
            </p:txBody>
          </p:sp>
          <p:sp>
            <p:nvSpPr>
              <p:cNvPr id="488" name="TextBox 487">
                <a:extLst>
                  <a:ext uri="{FF2B5EF4-FFF2-40B4-BE49-F238E27FC236}">
                    <a16:creationId xmlns:a16="http://schemas.microsoft.com/office/drawing/2014/main" id="{9AF43AC4-B5A8-3C3C-42D3-7D4B0105550F}"/>
                  </a:ext>
                </a:extLst>
              </p:cNvPr>
              <p:cNvSpPr txBox="1"/>
              <p:nvPr/>
            </p:nvSpPr>
            <p:spPr>
              <a:xfrm>
                <a:off x="3052598" y="2487228"/>
                <a:ext cx="1258349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5 divisions</a:t>
                </a:r>
              </a:p>
            </p:txBody>
          </p:sp>
          <p:sp>
            <p:nvSpPr>
              <p:cNvPr id="489" name="TextBox 488">
                <a:extLst>
                  <a:ext uri="{FF2B5EF4-FFF2-40B4-BE49-F238E27FC236}">
                    <a16:creationId xmlns:a16="http://schemas.microsoft.com/office/drawing/2014/main" id="{AEEA3547-98E2-D435-F301-E081F85782DB}"/>
                  </a:ext>
                </a:extLst>
              </p:cNvPr>
              <p:cNvSpPr txBox="1"/>
              <p:nvPr/>
            </p:nvSpPr>
            <p:spPr>
              <a:xfrm>
                <a:off x="6379828" y="1387240"/>
                <a:ext cx="1258349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8 divisions</a:t>
                </a:r>
              </a:p>
            </p:txBody>
          </p:sp>
          <p:sp>
            <p:nvSpPr>
              <p:cNvPr id="490" name="TextBox 489">
                <a:extLst>
                  <a:ext uri="{FF2B5EF4-FFF2-40B4-BE49-F238E27FC236}">
                    <a16:creationId xmlns:a16="http://schemas.microsoft.com/office/drawing/2014/main" id="{532B7397-9E19-FE59-F4D1-61726984AF27}"/>
                  </a:ext>
                </a:extLst>
              </p:cNvPr>
              <p:cNvSpPr txBox="1"/>
              <p:nvPr/>
            </p:nvSpPr>
            <p:spPr>
              <a:xfrm>
                <a:off x="7273531" y="3551884"/>
                <a:ext cx="1258349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3 divisions</a:t>
                </a:r>
              </a:p>
            </p:txBody>
          </p:sp>
          <p:cxnSp>
            <p:nvCxnSpPr>
              <p:cNvPr id="491" name="Straight Connector 490">
                <a:extLst>
                  <a:ext uri="{FF2B5EF4-FFF2-40B4-BE49-F238E27FC236}">
                    <a16:creationId xmlns:a16="http://schemas.microsoft.com/office/drawing/2014/main" id="{3CC5835E-1D15-B3F0-C2ED-692C1A963B4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10980" y="4916054"/>
                <a:ext cx="0" cy="30200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2" name="Straight Connector 491">
                <a:extLst>
                  <a:ext uri="{FF2B5EF4-FFF2-40B4-BE49-F238E27FC236}">
                    <a16:creationId xmlns:a16="http://schemas.microsoft.com/office/drawing/2014/main" id="{918AB5F6-8077-A5C5-6B8D-2C57BE8CB3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18483" y="4919816"/>
                <a:ext cx="0" cy="30200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3" name="Straight Connector 492">
                <a:extLst>
                  <a:ext uri="{FF2B5EF4-FFF2-40B4-BE49-F238E27FC236}">
                    <a16:creationId xmlns:a16="http://schemas.microsoft.com/office/drawing/2014/main" id="{B296A68C-47B4-6D46-CFD4-824726B0C2C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76894" y="4907560"/>
                <a:ext cx="0" cy="30200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4" name="Straight Connector 493">
                <a:extLst>
                  <a:ext uri="{FF2B5EF4-FFF2-40B4-BE49-F238E27FC236}">
                    <a16:creationId xmlns:a16="http://schemas.microsoft.com/office/drawing/2014/main" id="{903A5C07-D3D8-0263-8106-8B3EAC6DDC0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17859" y="4907560"/>
                <a:ext cx="0" cy="30200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5" name="Straight Connector 494">
                <a:extLst>
                  <a:ext uri="{FF2B5EF4-FFF2-40B4-BE49-F238E27FC236}">
                    <a16:creationId xmlns:a16="http://schemas.microsoft.com/office/drawing/2014/main" id="{CBB7A888-73CD-1546-2989-E86B0B47D7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74934" y="4924443"/>
                <a:ext cx="0" cy="30200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6" name="Straight Connector 495">
                <a:extLst>
                  <a:ext uri="{FF2B5EF4-FFF2-40B4-BE49-F238E27FC236}">
                    <a16:creationId xmlns:a16="http://schemas.microsoft.com/office/drawing/2014/main" id="{60401383-38C6-91DB-8246-0284A97797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33408" y="4920142"/>
                <a:ext cx="0" cy="30200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7" name="TextBox 496">
                <a:extLst>
                  <a:ext uri="{FF2B5EF4-FFF2-40B4-BE49-F238E27FC236}">
                    <a16:creationId xmlns:a16="http://schemas.microsoft.com/office/drawing/2014/main" id="{413D873A-5B6F-A9C8-1B3E-8788279A84FB}"/>
                  </a:ext>
                </a:extLst>
              </p:cNvPr>
              <p:cNvSpPr txBox="1"/>
              <p:nvPr/>
            </p:nvSpPr>
            <p:spPr>
              <a:xfrm>
                <a:off x="4310947" y="5245730"/>
                <a:ext cx="1579925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Time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98" name="TextBox 497">
                    <a:extLst>
                      <a:ext uri="{FF2B5EF4-FFF2-40B4-BE49-F238E27FC236}">
                        <a16:creationId xmlns:a16="http://schemas.microsoft.com/office/drawing/2014/main" id="{5D65FA36-0FC4-2929-B0AD-C1E0B2A94F87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367569" y="3065353"/>
                    <a:ext cx="1258349" cy="51757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sz="1600" b="1" i="1" smtClean="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1600" b="1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1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𝒗</m:t>
                                  </m:r>
                                </m:e>
                                <m:sub>
                                  <m:r>
                                    <a:rPr lang="en-US" sz="1600" b="1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𝒄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600" b="1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𝜺</m:t>
                              </m:r>
                            </m:den>
                          </m:f>
                        </m:oMath>
                      </m:oMathPara>
                    </a14:m>
                    <a:endParaRPr lang="en-US" sz="1600" b="1" dirty="0"/>
                  </a:p>
                </p:txBody>
              </p:sp>
            </mc:Choice>
            <mc:Fallback xmlns="">
              <p:sp>
                <p:nvSpPr>
                  <p:cNvPr id="498" name="TextBox 497">
                    <a:extLst>
                      <a:ext uri="{FF2B5EF4-FFF2-40B4-BE49-F238E27FC236}">
                        <a16:creationId xmlns:a16="http://schemas.microsoft.com/office/drawing/2014/main" id="{5D65FA36-0FC4-2929-B0AD-C1E0B2A94F8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>
                    <a:off x="367569" y="3065353"/>
                    <a:ext cx="1258349" cy="517578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r="-54545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509" name="TextBox 508">
              <a:extLst>
                <a:ext uri="{FF2B5EF4-FFF2-40B4-BE49-F238E27FC236}">
                  <a16:creationId xmlns:a16="http://schemas.microsoft.com/office/drawing/2014/main" id="{BED8AD57-DBB8-18F2-AF46-71A66B9617A9}"/>
                </a:ext>
              </a:extLst>
            </p:cNvPr>
            <p:cNvSpPr txBox="1"/>
            <p:nvPr/>
          </p:nvSpPr>
          <p:spPr>
            <a:xfrm>
              <a:off x="4375694" y="6333203"/>
              <a:ext cx="50536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w Cen MT" panose="020B0602020104020603" pitchFamily="34" charset="0"/>
                </a:rPr>
                <a:t>Figure: Potential difference vs Time constant.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4070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200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200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26270" y="0"/>
            <a:ext cx="2965034" cy="7315200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45489" y="0"/>
            <a:ext cx="2345819" cy="7315200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528453" y="276870"/>
            <a:ext cx="2685938" cy="646331"/>
            <a:chOff x="1887196" y="2175616"/>
            <a:chExt cx="5612507" cy="2203759"/>
          </a:xfrm>
          <a:effectLst>
            <a:outerShdw blurRad="139700" dist="38100" dir="2700000" sx="102000" sy="102000" algn="tl" rotWithShape="0">
              <a:prstClr val="black">
                <a:alpha val="45000"/>
              </a:prstClr>
            </a:outerShdw>
          </a:effectLst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E52116-4286-28FA-0025-99F9ACE8E10A}"/>
              </a:ext>
            </a:extLst>
          </p:cNvPr>
          <p:cNvGrpSpPr/>
          <p:nvPr/>
        </p:nvGrpSpPr>
        <p:grpSpPr>
          <a:xfrm>
            <a:off x="565853" y="1694498"/>
            <a:ext cx="8224411" cy="5148783"/>
            <a:chOff x="1887196" y="2175616"/>
            <a:chExt cx="5612507" cy="2203759"/>
          </a:xfrm>
          <a:effectLst>
            <a:outerShdw blurRad="139700" dist="38100" dir="2700000" sx="102000" sy="102000" algn="tl" rotWithShape="0">
              <a:prstClr val="black">
                <a:alpha val="45000"/>
              </a:prstClr>
            </a:outerShdw>
          </a:effectLst>
        </p:grpSpPr>
        <p:sp>
          <p:nvSpPr>
            <p:cNvPr id="28" name="Rectangle: Rounded Corners 408">
              <a:extLst>
                <a:ext uri="{FF2B5EF4-FFF2-40B4-BE49-F238E27FC236}">
                  <a16:creationId xmlns:a16="http://schemas.microsoft.com/office/drawing/2014/main" id="{C48677F8-E929-55F3-9ABA-62171027EFE4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2DiagRect">
              <a:avLst/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9B366F4-DA02-F291-0A27-F21E9AC62992}"/>
                </a:ext>
              </a:extLst>
            </p:cNvPr>
            <p:cNvGrpSpPr/>
            <p:nvPr/>
          </p:nvGrpSpPr>
          <p:grpSpPr>
            <a:xfrm>
              <a:off x="1918083" y="2195725"/>
              <a:ext cx="5570661" cy="2163937"/>
              <a:chOff x="1918083" y="2195725"/>
              <a:chExt cx="5570661" cy="2163937"/>
            </a:xfrm>
          </p:grpSpPr>
          <p:sp>
            <p:nvSpPr>
              <p:cNvPr id="30" name="Rectangle: Rounded Corners 410">
                <a:extLst>
                  <a:ext uri="{FF2B5EF4-FFF2-40B4-BE49-F238E27FC236}">
                    <a16:creationId xmlns:a16="http://schemas.microsoft.com/office/drawing/2014/main" id="{DB96AD69-4F41-D50F-C813-63695FD89E31}"/>
                  </a:ext>
                </a:extLst>
              </p:cNvPr>
              <p:cNvSpPr/>
              <p:nvPr/>
            </p:nvSpPr>
            <p:spPr>
              <a:xfrm>
                <a:off x="1926575" y="2195725"/>
                <a:ext cx="5562169" cy="2087594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411">
                <a:extLst>
                  <a:ext uri="{FF2B5EF4-FFF2-40B4-BE49-F238E27FC236}">
                    <a16:creationId xmlns:a16="http://schemas.microsoft.com/office/drawing/2014/main" id="{62A20ED0-434A-64B6-F60C-56F2D0DB85DC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55456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5622E61-CAA8-75CF-D300-197EB8AF354D}"/>
              </a:ext>
            </a:extLst>
          </p:cNvPr>
          <p:cNvSpPr txBox="1"/>
          <p:nvPr/>
        </p:nvSpPr>
        <p:spPr>
          <a:xfrm>
            <a:off x="685216" y="1908436"/>
            <a:ext cx="8097850" cy="212648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At initial peak, the capacitance of the capacitor was zero.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As soon as, we closed the point A, the charge q start to flow between the capacitor.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The current flow becomes neutral when potential difference of the capacitor and emf </a:t>
            </a: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ε </a:t>
            </a: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are in equilibrium.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The fully charge can be expressed as q =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C</a:t>
            </a:r>
            <a:r>
              <a:rPr lang="en-US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ε</a:t>
            </a:r>
            <a:r>
              <a:rPr lang="en-US" sz="1800" dirty="0">
                <a:effectLst/>
                <a:latin typeface="Tw Cen MT" panose="020B0602020104020603" pitchFamily="34" charset="0"/>
                <a:ea typeface="Times New Roman" panose="02020603050405020304" pitchFamily="18" charset="0"/>
              </a:rPr>
              <a:t> 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w Cen MT" panose="020B06020201040206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965283" y="225772"/>
            <a:ext cx="2108137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Theory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5E66668-140D-D7D3-445D-0ECC5EDF6AC7}"/>
              </a:ext>
            </a:extLst>
          </p:cNvPr>
          <p:cNvGrpSpPr/>
          <p:nvPr/>
        </p:nvGrpSpPr>
        <p:grpSpPr>
          <a:xfrm>
            <a:off x="545435" y="1053913"/>
            <a:ext cx="3710245" cy="461307"/>
            <a:chOff x="1887196" y="2175616"/>
            <a:chExt cx="5612507" cy="2203759"/>
          </a:xfrm>
          <a:effectLst>
            <a:outerShdw blurRad="139700" dist="38100" dir="2700000" sx="102000" sy="102000" algn="tl" rotWithShape="0">
              <a:prstClr val="black">
                <a:alpha val="45000"/>
              </a:prstClr>
            </a:outerShdw>
          </a:effectLst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C7A7D71-F81E-1550-423B-DC41812C8D44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2E05161-5DB8-757E-EF1C-C0A680FCD1F4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524CA22C-A78B-BC4F-F0F6-F5FEEFB70752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CC1F85A2-BAC6-6842-2F99-FB05473E4D20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F50A055-6EBD-5AF9-2867-05C3CDD61242}"/>
              </a:ext>
            </a:extLst>
          </p:cNvPr>
          <p:cNvSpPr txBox="1"/>
          <p:nvPr/>
        </p:nvSpPr>
        <p:spPr>
          <a:xfrm>
            <a:off x="880835" y="1000184"/>
            <a:ext cx="487332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Charging a capacitor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4B818E1-1182-2E98-2C48-D929E2915852}"/>
              </a:ext>
            </a:extLst>
          </p:cNvPr>
          <p:cNvGrpSpPr/>
          <p:nvPr/>
        </p:nvGrpSpPr>
        <p:grpSpPr>
          <a:xfrm>
            <a:off x="880835" y="4650352"/>
            <a:ext cx="2432524" cy="1812924"/>
            <a:chOff x="3488124" y="5028154"/>
            <a:chExt cx="3034744" cy="187951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4596F6D-C439-4620-09A0-F8F140ED6740}"/>
                </a:ext>
              </a:extLst>
            </p:cNvPr>
            <p:cNvGrpSpPr/>
            <p:nvPr/>
          </p:nvGrpSpPr>
          <p:grpSpPr>
            <a:xfrm>
              <a:off x="3488124" y="5147453"/>
              <a:ext cx="3034744" cy="1505212"/>
              <a:chOff x="1378173" y="1089287"/>
              <a:chExt cx="3304361" cy="2764755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9FA7F9B-8A0D-2837-BD99-95D1C37605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2297" y="1317072"/>
                <a:ext cx="76339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262F3D60-3763-9854-BF5C-D65658AE8D2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51870" y="1124555"/>
                <a:ext cx="343949" cy="19294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3E985E21-FEC7-C0DE-8D95-85D87703C0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09644" y="1317073"/>
                <a:ext cx="789025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5DEC3FEA-64A0-E4A6-F384-A552A6011A8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22896" y="1317072"/>
                <a:ext cx="0" cy="152578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7B9AC214-1EBD-CA05-F374-31E8210023D1}"/>
                  </a:ext>
                </a:extLst>
              </p:cNvPr>
              <p:cNvGrpSpPr/>
              <p:nvPr/>
            </p:nvGrpSpPr>
            <p:grpSpPr>
              <a:xfrm rot="16200000" flipV="1">
                <a:off x="3204036" y="2122412"/>
                <a:ext cx="700478" cy="192947"/>
                <a:chOff x="5163424" y="1115736"/>
                <a:chExt cx="1036040" cy="201336"/>
              </a:xfrm>
            </p:grpSpPr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DA060C31-DDCF-5681-E8E1-C9B71C02F3F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63424" y="1124125"/>
                  <a:ext cx="163585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>
                  <a:extLst>
                    <a:ext uri="{FF2B5EF4-FFF2-40B4-BE49-F238E27FC236}">
                      <a16:creationId xmlns:a16="http://schemas.microsoft.com/office/drawing/2014/main" id="{DBB0E17B-9B3E-EA1F-C62C-04101C9A6B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10231" y="1124125"/>
                  <a:ext cx="176169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>
                  <a:extLst>
                    <a:ext uri="{FF2B5EF4-FFF2-40B4-BE49-F238E27FC236}">
                      <a16:creationId xmlns:a16="http://schemas.microsoft.com/office/drawing/2014/main" id="{EA6697D9-D517-2A55-B08E-A0A47C3D733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92692" y="1124125"/>
                  <a:ext cx="192947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Straight Connector 123">
                  <a:extLst>
                    <a:ext uri="{FF2B5EF4-FFF2-40B4-BE49-F238E27FC236}">
                      <a16:creationId xmlns:a16="http://schemas.microsoft.com/office/drawing/2014/main" id="{D4A0CC66-66D2-3A64-ABB5-00CE2F93B8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85639" y="1124125"/>
                  <a:ext cx="157294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>
                  <a:extLst>
                    <a:ext uri="{FF2B5EF4-FFF2-40B4-BE49-F238E27FC236}">
                      <a16:creationId xmlns:a16="http://schemas.microsoft.com/office/drawing/2014/main" id="{95737E2C-8956-B3E9-C075-69AAA80190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27490" y="1115736"/>
                  <a:ext cx="171974" cy="18455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34106E20-078D-2F2A-7CE1-E5143753FC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47127" y="1124125"/>
                  <a:ext cx="180364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EC025D37-0F13-C852-85E6-730EABEED9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7801" y="2871552"/>
                <a:ext cx="76339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3F63B97C-3D8B-61AF-2D48-83808716B65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76187" y="1317072"/>
                <a:ext cx="0" cy="55157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D4F24984-4EA3-508A-F073-DA772EB28A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7801" y="2569125"/>
                <a:ext cx="0" cy="54745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3B99EF35-21F8-9436-F3A4-49924F919C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71954" y="3119200"/>
                <a:ext cx="190361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0AB0A528-BB06-47CD-232B-48DD59D8F6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64276" y="3813840"/>
                <a:ext cx="756923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31319B73-A5D4-932C-3463-AC4960EB60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2297" y="3817835"/>
                <a:ext cx="1870745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CBC295AA-9271-F1A6-9358-400626C8EF47}"/>
                  </a:ext>
                </a:extLst>
              </p:cNvPr>
              <p:cNvSpPr/>
              <p:nvPr/>
            </p:nvSpPr>
            <p:spPr>
              <a:xfrm>
                <a:off x="4076419" y="3349808"/>
                <a:ext cx="289560" cy="292608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Arc 104">
                <a:extLst>
                  <a:ext uri="{FF2B5EF4-FFF2-40B4-BE49-F238E27FC236}">
                    <a16:creationId xmlns:a16="http://schemas.microsoft.com/office/drawing/2014/main" id="{D4409325-2AEF-39CB-B862-6893E9C835AD}"/>
                  </a:ext>
                </a:extLst>
              </p:cNvPr>
              <p:cNvSpPr/>
              <p:nvPr/>
            </p:nvSpPr>
            <p:spPr>
              <a:xfrm rot="20897902">
                <a:off x="3035120" y="3245760"/>
                <a:ext cx="685799" cy="545004"/>
              </a:xfrm>
              <a:prstGeom prst="arc">
                <a:avLst>
                  <a:gd name="adj1" fmla="val 16827844"/>
                  <a:gd name="adj2" fmla="val 19820972"/>
                </a:avLst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98D007A1-FCE0-460E-5224-20469A3450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60546" y="3246692"/>
                <a:ext cx="6589" cy="571144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1ABA13DC-61A4-6672-4A1C-423EE948F33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22945" y="3645497"/>
                <a:ext cx="0" cy="172338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BA9A9C7-082D-6B74-A95C-F1C1B41518F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207754" y="2871552"/>
                <a:ext cx="5715" cy="47483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E141E75D-3E2A-9224-0C89-9D31D78145DC}"/>
                  </a:ext>
                </a:extLst>
              </p:cNvPr>
              <p:cNvSpPr txBox="1"/>
              <p:nvPr/>
            </p:nvSpPr>
            <p:spPr>
              <a:xfrm>
                <a:off x="3994390" y="3258450"/>
                <a:ext cx="688144" cy="48116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700" b="1" dirty="0"/>
                  <a:t>V (t)</a:t>
                </a:r>
                <a:endParaRPr lang="en-US" sz="600" b="1" dirty="0"/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E0C1585E-B896-72A8-4CFA-52D8DF8952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22895" y="2838127"/>
                <a:ext cx="125182" cy="21502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7C7FF569-AAD4-83AE-42ED-184F2D300E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822895" y="3108968"/>
                <a:ext cx="1" cy="69915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141021EE-DDC0-7014-8A13-B8DC176551BE}"/>
                  </a:ext>
                </a:extLst>
              </p:cNvPr>
              <p:cNvGrpSpPr/>
              <p:nvPr/>
            </p:nvGrpSpPr>
            <p:grpSpPr>
              <a:xfrm>
                <a:off x="1378173" y="2049330"/>
                <a:ext cx="439369" cy="206516"/>
                <a:chOff x="7211014" y="1822390"/>
                <a:chExt cx="763398" cy="550720"/>
              </a:xfrm>
            </p:grpSpPr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CD19A375-DA9E-3631-7A68-9B2D62B6F3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11014" y="1822390"/>
                  <a:ext cx="763398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B48578A9-CA59-46F6-B056-46BF56A94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01864" y="2373110"/>
                  <a:ext cx="38170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B274C908-F464-FA49-6840-79569BD6C26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00267" y="2252255"/>
                <a:ext cx="0" cy="160178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CCE278C2-53BD-17A0-9B9D-7C08208AE5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4138" y="1289625"/>
                <a:ext cx="2009" cy="74928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89A5A334-299E-FC81-E87E-4BF06C22A031}"/>
                  </a:ext>
                </a:extLst>
              </p:cNvPr>
              <p:cNvSpPr/>
              <p:nvPr/>
            </p:nvSpPr>
            <p:spPr>
              <a:xfrm>
                <a:off x="2697428" y="1089287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51A8CDC9-FE1A-F395-7824-E8CAE632A872}"/>
                  </a:ext>
                </a:extLst>
              </p:cNvPr>
              <p:cNvSpPr/>
              <p:nvPr/>
            </p:nvSpPr>
            <p:spPr>
              <a:xfrm>
                <a:off x="2685212" y="1274610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E05D204F-FB79-9831-D118-C48213176963}"/>
                  </a:ext>
                </a:extLst>
              </p:cNvPr>
              <p:cNvSpPr/>
              <p:nvPr/>
            </p:nvSpPr>
            <p:spPr>
              <a:xfrm>
                <a:off x="2794049" y="3077930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D54B2358-A751-9BCC-4322-521034F4FE40}"/>
                  </a:ext>
                </a:extLst>
              </p:cNvPr>
              <p:cNvSpPr/>
              <p:nvPr/>
            </p:nvSpPr>
            <p:spPr>
              <a:xfrm>
                <a:off x="2925384" y="3024208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9C553B5-8C3A-C669-9617-024DA43A508F}"/>
                </a:ext>
              </a:extLst>
            </p:cNvPr>
            <p:cNvSpPr txBox="1"/>
            <p:nvPr/>
          </p:nvSpPr>
          <p:spPr>
            <a:xfrm>
              <a:off x="4223614" y="5028154"/>
              <a:ext cx="143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4177A25-E662-B48A-733E-322242C411D9}"/>
                </a:ext>
              </a:extLst>
            </p:cNvPr>
            <p:cNvSpPr txBox="1"/>
            <p:nvPr/>
          </p:nvSpPr>
          <p:spPr>
            <a:xfrm>
              <a:off x="4567588" y="5893223"/>
              <a:ext cx="1433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826F5BD-01BC-9D39-0590-9A26F2884F0F}"/>
                </a:ext>
              </a:extLst>
            </p:cNvPr>
            <p:cNvSpPr txBox="1"/>
            <p:nvPr/>
          </p:nvSpPr>
          <p:spPr>
            <a:xfrm>
              <a:off x="5114272" y="6158125"/>
              <a:ext cx="1433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AD00619-7669-1731-F8E3-45E76470016E}"/>
                </a:ext>
              </a:extLst>
            </p:cNvPr>
            <p:cNvSpPr txBox="1"/>
            <p:nvPr/>
          </p:nvSpPr>
          <p:spPr>
            <a:xfrm>
              <a:off x="5551386" y="5656445"/>
              <a:ext cx="143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E508BEE-7A02-8D32-75EB-E42ECA50E0F8}"/>
                </a:ext>
              </a:extLst>
            </p:cNvPr>
            <p:cNvSpPr txBox="1"/>
            <p:nvPr/>
          </p:nvSpPr>
          <p:spPr>
            <a:xfrm>
              <a:off x="3711675" y="5433549"/>
              <a:ext cx="1433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+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BFDD679-48CE-DF57-D7BF-AE480FF32C0F}"/>
                </a:ext>
              </a:extLst>
            </p:cNvPr>
            <p:cNvSpPr txBox="1"/>
            <p:nvPr/>
          </p:nvSpPr>
          <p:spPr>
            <a:xfrm>
              <a:off x="3698551" y="5675416"/>
              <a:ext cx="21644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-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B6566D0-74B2-E459-0530-85F63E09743D}"/>
                </a:ext>
              </a:extLst>
            </p:cNvPr>
            <p:cNvSpPr txBox="1"/>
            <p:nvPr/>
          </p:nvSpPr>
          <p:spPr>
            <a:xfrm>
              <a:off x="4177899" y="6646062"/>
              <a:ext cx="1928084" cy="2616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Figure: RC Circuit</a:t>
              </a:r>
            </a:p>
          </p:txBody>
        </p:sp>
      </p:grpSp>
      <p:pic>
        <p:nvPicPr>
          <p:cNvPr id="384" name="Picture 383" descr="Text, letter&#10;&#10;Description automatically generated">
            <a:extLst>
              <a:ext uri="{FF2B5EF4-FFF2-40B4-BE49-F238E27FC236}">
                <a16:creationId xmlns:a16="http://schemas.microsoft.com/office/drawing/2014/main" id="{E066A12F-F346-4038-8BB7-D1DDF94DD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160" y="4409706"/>
            <a:ext cx="4534238" cy="1972683"/>
          </a:xfrm>
          <a:prstGeom prst="rect">
            <a:avLst/>
          </a:prstGeom>
          <a:ln w="76200">
            <a:solidFill>
              <a:srgbClr val="654F43"/>
            </a:solidFill>
          </a:ln>
          <a:effectLst>
            <a:outerShdw blurRad="190500" dist="38100" dir="2700000" sx="101000" sy="101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55105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200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200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26270" y="0"/>
            <a:ext cx="2965034" cy="7315200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45489" y="0"/>
            <a:ext cx="2345819" cy="7315200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528453" y="276870"/>
            <a:ext cx="2685938" cy="646331"/>
            <a:chOff x="1887196" y="2175616"/>
            <a:chExt cx="5612507" cy="2203759"/>
          </a:xfrm>
          <a:effectLst>
            <a:outerShdw blurRad="241300" dist="38100" dir="2700000" sx="102000" sy="102000" algn="tl" rotWithShape="0">
              <a:prstClr val="black">
                <a:alpha val="49000"/>
              </a:prstClr>
            </a:outerShdw>
          </a:effectLst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E52116-4286-28FA-0025-99F9ACE8E10A}"/>
              </a:ext>
            </a:extLst>
          </p:cNvPr>
          <p:cNvGrpSpPr/>
          <p:nvPr/>
        </p:nvGrpSpPr>
        <p:grpSpPr>
          <a:xfrm>
            <a:off x="477378" y="1680631"/>
            <a:ext cx="8224411" cy="5148783"/>
            <a:chOff x="1887196" y="2175616"/>
            <a:chExt cx="5612507" cy="2203759"/>
          </a:xfrm>
          <a:effectLst>
            <a:outerShdw blurRad="241300" dist="38100" dir="2700000" sx="102000" sy="102000" algn="tl" rotWithShape="0">
              <a:prstClr val="black">
                <a:alpha val="49000"/>
              </a:prstClr>
            </a:outerShdw>
          </a:effectLst>
        </p:grpSpPr>
        <p:sp>
          <p:nvSpPr>
            <p:cNvPr id="28" name="Rectangle: Rounded Corners 408">
              <a:extLst>
                <a:ext uri="{FF2B5EF4-FFF2-40B4-BE49-F238E27FC236}">
                  <a16:creationId xmlns:a16="http://schemas.microsoft.com/office/drawing/2014/main" id="{C48677F8-E929-55F3-9ABA-62171027EFE4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2DiagRect">
              <a:avLst/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9B366F4-DA02-F291-0A27-F21E9AC62992}"/>
                </a:ext>
              </a:extLst>
            </p:cNvPr>
            <p:cNvGrpSpPr/>
            <p:nvPr/>
          </p:nvGrpSpPr>
          <p:grpSpPr>
            <a:xfrm>
              <a:off x="1918083" y="2195725"/>
              <a:ext cx="5570661" cy="2163937"/>
              <a:chOff x="1918083" y="2195725"/>
              <a:chExt cx="5570661" cy="2163937"/>
            </a:xfrm>
          </p:grpSpPr>
          <p:sp>
            <p:nvSpPr>
              <p:cNvPr id="30" name="Rectangle: Rounded Corners 410">
                <a:extLst>
                  <a:ext uri="{FF2B5EF4-FFF2-40B4-BE49-F238E27FC236}">
                    <a16:creationId xmlns:a16="http://schemas.microsoft.com/office/drawing/2014/main" id="{DB96AD69-4F41-D50F-C813-63695FD89E31}"/>
                  </a:ext>
                </a:extLst>
              </p:cNvPr>
              <p:cNvSpPr/>
              <p:nvPr/>
            </p:nvSpPr>
            <p:spPr>
              <a:xfrm>
                <a:off x="1926575" y="2195725"/>
                <a:ext cx="5562169" cy="2087594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411">
                <a:extLst>
                  <a:ext uri="{FF2B5EF4-FFF2-40B4-BE49-F238E27FC236}">
                    <a16:creationId xmlns:a16="http://schemas.microsoft.com/office/drawing/2014/main" id="{62A20ED0-434A-64B6-F60C-56F2D0DB85DC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55456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5622E61-CAA8-75CF-D300-197EB8AF354D}"/>
              </a:ext>
            </a:extLst>
          </p:cNvPr>
          <p:cNvSpPr txBox="1"/>
          <p:nvPr/>
        </p:nvSpPr>
        <p:spPr>
          <a:xfrm>
            <a:off x="893405" y="1908709"/>
            <a:ext cx="8212739" cy="223811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The final charge potential V</a:t>
            </a:r>
            <a:r>
              <a:rPr lang="en-US" sz="1900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0</a:t>
            </a:r>
            <a:r>
              <a:rPr lang="en-US" sz="1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 will be equal to the emf ε of the battery. </a:t>
            </a:r>
            <a:endParaRPr lang="en-US" sz="19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The point B will be closed instead of A so that the discharging process can begin.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The charge </a:t>
            </a:r>
            <a:r>
              <a:rPr 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q(t) </a:t>
            </a: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 on the capacitor and the current </a:t>
            </a:r>
            <a:r>
              <a:rPr lang="en-US" sz="19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(t)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 through the discharge loop vary with time.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965283" y="225772"/>
            <a:ext cx="2108137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Theory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5E66668-140D-D7D3-445D-0ECC5EDF6AC7}"/>
              </a:ext>
            </a:extLst>
          </p:cNvPr>
          <p:cNvGrpSpPr/>
          <p:nvPr/>
        </p:nvGrpSpPr>
        <p:grpSpPr>
          <a:xfrm>
            <a:off x="545435" y="1053913"/>
            <a:ext cx="3710245" cy="461307"/>
            <a:chOff x="1887196" y="2175616"/>
            <a:chExt cx="5612507" cy="2203759"/>
          </a:xfrm>
          <a:effectLst>
            <a:outerShdw blurRad="241300" dist="38100" dir="2700000" sx="102000" sy="102000" algn="tl" rotWithShape="0">
              <a:prstClr val="black">
                <a:alpha val="49000"/>
              </a:prstClr>
            </a:outerShdw>
          </a:effectLst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C7A7D71-F81E-1550-423B-DC41812C8D44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2E05161-5DB8-757E-EF1C-C0A680FCD1F4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524CA22C-A78B-BC4F-F0F6-F5FEEFB70752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CC1F85A2-BAC6-6842-2F99-FB05473E4D20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F50A055-6EBD-5AF9-2867-05C3CDD61242}"/>
              </a:ext>
            </a:extLst>
          </p:cNvPr>
          <p:cNvSpPr txBox="1"/>
          <p:nvPr/>
        </p:nvSpPr>
        <p:spPr>
          <a:xfrm>
            <a:off x="752062" y="1020510"/>
            <a:ext cx="487332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Discharging a capacitor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4B818E1-1182-2E98-2C48-D929E2915852}"/>
              </a:ext>
            </a:extLst>
          </p:cNvPr>
          <p:cNvGrpSpPr/>
          <p:nvPr/>
        </p:nvGrpSpPr>
        <p:grpSpPr>
          <a:xfrm>
            <a:off x="880835" y="4650352"/>
            <a:ext cx="2432524" cy="1812924"/>
            <a:chOff x="3488124" y="5028154"/>
            <a:chExt cx="3034744" cy="187951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4596F6D-C439-4620-09A0-F8F140ED6740}"/>
                </a:ext>
              </a:extLst>
            </p:cNvPr>
            <p:cNvGrpSpPr/>
            <p:nvPr/>
          </p:nvGrpSpPr>
          <p:grpSpPr>
            <a:xfrm>
              <a:off x="3488124" y="5147453"/>
              <a:ext cx="3034744" cy="1505212"/>
              <a:chOff x="1378173" y="1089287"/>
              <a:chExt cx="3304361" cy="2764755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9FA7F9B-8A0D-2837-BD99-95D1C37605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2297" y="1317072"/>
                <a:ext cx="76339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262F3D60-3763-9854-BF5C-D65658AE8D2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51870" y="1124555"/>
                <a:ext cx="343949" cy="19294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3E985E21-FEC7-C0DE-8D95-85D87703C0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09644" y="1317073"/>
                <a:ext cx="789025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5DEC3FEA-64A0-E4A6-F384-A552A6011A8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22896" y="1317072"/>
                <a:ext cx="0" cy="152578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7B9AC214-1EBD-CA05-F374-31E8210023D1}"/>
                  </a:ext>
                </a:extLst>
              </p:cNvPr>
              <p:cNvGrpSpPr/>
              <p:nvPr/>
            </p:nvGrpSpPr>
            <p:grpSpPr>
              <a:xfrm rot="16200000" flipV="1">
                <a:off x="3204036" y="2122412"/>
                <a:ext cx="700478" cy="192947"/>
                <a:chOff x="5163424" y="1115736"/>
                <a:chExt cx="1036040" cy="201336"/>
              </a:xfrm>
            </p:grpSpPr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DA060C31-DDCF-5681-E8E1-C9B71C02F3F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63424" y="1124125"/>
                  <a:ext cx="163585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>
                  <a:extLst>
                    <a:ext uri="{FF2B5EF4-FFF2-40B4-BE49-F238E27FC236}">
                      <a16:creationId xmlns:a16="http://schemas.microsoft.com/office/drawing/2014/main" id="{DBB0E17B-9B3E-EA1F-C62C-04101C9A6B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10231" y="1124125"/>
                  <a:ext cx="176169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>
                  <a:extLst>
                    <a:ext uri="{FF2B5EF4-FFF2-40B4-BE49-F238E27FC236}">
                      <a16:creationId xmlns:a16="http://schemas.microsoft.com/office/drawing/2014/main" id="{EA6697D9-D517-2A55-B08E-A0A47C3D733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92692" y="1124125"/>
                  <a:ext cx="192947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Straight Connector 123">
                  <a:extLst>
                    <a:ext uri="{FF2B5EF4-FFF2-40B4-BE49-F238E27FC236}">
                      <a16:creationId xmlns:a16="http://schemas.microsoft.com/office/drawing/2014/main" id="{D4A0CC66-66D2-3A64-ABB5-00CE2F93B8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85639" y="1124125"/>
                  <a:ext cx="157294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>
                  <a:extLst>
                    <a:ext uri="{FF2B5EF4-FFF2-40B4-BE49-F238E27FC236}">
                      <a16:creationId xmlns:a16="http://schemas.microsoft.com/office/drawing/2014/main" id="{95737E2C-8956-B3E9-C075-69AAA80190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27490" y="1115736"/>
                  <a:ext cx="171974" cy="18455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34106E20-078D-2F2A-7CE1-E5143753FC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47127" y="1124125"/>
                  <a:ext cx="180364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EC025D37-0F13-C852-85E6-730EABEED9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7801" y="2871552"/>
                <a:ext cx="76339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3F63B97C-3D8B-61AF-2D48-83808716B65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76187" y="1317072"/>
                <a:ext cx="0" cy="55157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D4F24984-4EA3-508A-F073-DA772EB28A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7801" y="2569125"/>
                <a:ext cx="0" cy="54745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3B99EF35-21F8-9436-F3A4-49924F919C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71954" y="3119200"/>
                <a:ext cx="190361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0AB0A528-BB06-47CD-232B-48DD59D8F6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64276" y="3813840"/>
                <a:ext cx="756923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31319B73-A5D4-932C-3463-AC4960EB60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2297" y="3817835"/>
                <a:ext cx="1870745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CBC295AA-9271-F1A6-9358-400626C8EF47}"/>
                  </a:ext>
                </a:extLst>
              </p:cNvPr>
              <p:cNvSpPr/>
              <p:nvPr/>
            </p:nvSpPr>
            <p:spPr>
              <a:xfrm>
                <a:off x="4076419" y="3349808"/>
                <a:ext cx="289560" cy="292608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Arc 104">
                <a:extLst>
                  <a:ext uri="{FF2B5EF4-FFF2-40B4-BE49-F238E27FC236}">
                    <a16:creationId xmlns:a16="http://schemas.microsoft.com/office/drawing/2014/main" id="{D4409325-2AEF-39CB-B862-6893E9C835AD}"/>
                  </a:ext>
                </a:extLst>
              </p:cNvPr>
              <p:cNvSpPr/>
              <p:nvPr/>
            </p:nvSpPr>
            <p:spPr>
              <a:xfrm rot="20897902">
                <a:off x="3035120" y="3245760"/>
                <a:ext cx="685799" cy="545004"/>
              </a:xfrm>
              <a:prstGeom prst="arc">
                <a:avLst>
                  <a:gd name="adj1" fmla="val 16827844"/>
                  <a:gd name="adj2" fmla="val 19820972"/>
                </a:avLst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98D007A1-FCE0-460E-5224-20469A3450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60546" y="3246692"/>
                <a:ext cx="6589" cy="571144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1ABA13DC-61A4-6672-4A1C-423EE948F33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22945" y="3645497"/>
                <a:ext cx="0" cy="172338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BA9A9C7-082D-6B74-A95C-F1C1B41518F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207754" y="2871552"/>
                <a:ext cx="5715" cy="47483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E141E75D-3E2A-9224-0C89-9D31D78145DC}"/>
                  </a:ext>
                </a:extLst>
              </p:cNvPr>
              <p:cNvSpPr txBox="1"/>
              <p:nvPr/>
            </p:nvSpPr>
            <p:spPr>
              <a:xfrm>
                <a:off x="3994390" y="3258450"/>
                <a:ext cx="688144" cy="48116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700" b="1" dirty="0"/>
                  <a:t>V (t)</a:t>
                </a:r>
                <a:endParaRPr lang="en-US" sz="600" b="1" dirty="0"/>
              </a:p>
            </p:txBody>
          </p: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E0C1585E-B896-72A8-4CFA-52D8DF8952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22895" y="2838127"/>
                <a:ext cx="125182" cy="21502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7C7FF569-AAD4-83AE-42ED-184F2D300E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822895" y="3108968"/>
                <a:ext cx="1" cy="69915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141021EE-DDC0-7014-8A13-B8DC176551BE}"/>
                  </a:ext>
                </a:extLst>
              </p:cNvPr>
              <p:cNvGrpSpPr/>
              <p:nvPr/>
            </p:nvGrpSpPr>
            <p:grpSpPr>
              <a:xfrm>
                <a:off x="1378173" y="2049330"/>
                <a:ext cx="439369" cy="206516"/>
                <a:chOff x="7211014" y="1822390"/>
                <a:chExt cx="763398" cy="550720"/>
              </a:xfrm>
            </p:grpSpPr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CD19A375-DA9E-3631-7A68-9B2D62B6F3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11014" y="1822390"/>
                  <a:ext cx="763398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B48578A9-CA59-46F6-B056-46BF56A94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01864" y="2373110"/>
                  <a:ext cx="38170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B274C908-F464-FA49-6840-79569BD6C26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00267" y="2252255"/>
                <a:ext cx="0" cy="160178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CCE278C2-53BD-17A0-9B9D-7C08208AE5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4138" y="1289625"/>
                <a:ext cx="2009" cy="74928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89A5A334-299E-FC81-E87E-4BF06C22A031}"/>
                  </a:ext>
                </a:extLst>
              </p:cNvPr>
              <p:cNvSpPr/>
              <p:nvPr/>
            </p:nvSpPr>
            <p:spPr>
              <a:xfrm>
                <a:off x="2697428" y="1089287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51A8CDC9-FE1A-F395-7824-E8CAE632A872}"/>
                  </a:ext>
                </a:extLst>
              </p:cNvPr>
              <p:cNvSpPr/>
              <p:nvPr/>
            </p:nvSpPr>
            <p:spPr>
              <a:xfrm>
                <a:off x="2685212" y="1274610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E05D204F-FB79-9831-D118-C48213176963}"/>
                  </a:ext>
                </a:extLst>
              </p:cNvPr>
              <p:cNvSpPr/>
              <p:nvPr/>
            </p:nvSpPr>
            <p:spPr>
              <a:xfrm>
                <a:off x="2794049" y="3077930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D54B2358-A751-9BCC-4322-521034F4FE40}"/>
                  </a:ext>
                </a:extLst>
              </p:cNvPr>
              <p:cNvSpPr/>
              <p:nvPr/>
            </p:nvSpPr>
            <p:spPr>
              <a:xfrm>
                <a:off x="2925384" y="3024208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9C553B5-8C3A-C669-9617-024DA43A508F}"/>
                </a:ext>
              </a:extLst>
            </p:cNvPr>
            <p:cNvSpPr txBox="1"/>
            <p:nvPr/>
          </p:nvSpPr>
          <p:spPr>
            <a:xfrm>
              <a:off x="4223614" y="5028154"/>
              <a:ext cx="143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4177A25-E662-B48A-733E-322242C411D9}"/>
                </a:ext>
              </a:extLst>
            </p:cNvPr>
            <p:cNvSpPr txBox="1"/>
            <p:nvPr/>
          </p:nvSpPr>
          <p:spPr>
            <a:xfrm>
              <a:off x="4567588" y="5893223"/>
              <a:ext cx="1433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826F5BD-01BC-9D39-0590-9A26F2884F0F}"/>
                </a:ext>
              </a:extLst>
            </p:cNvPr>
            <p:cNvSpPr txBox="1"/>
            <p:nvPr/>
          </p:nvSpPr>
          <p:spPr>
            <a:xfrm>
              <a:off x="5114272" y="6158125"/>
              <a:ext cx="1433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AD00619-7669-1731-F8E3-45E76470016E}"/>
                </a:ext>
              </a:extLst>
            </p:cNvPr>
            <p:cNvSpPr txBox="1"/>
            <p:nvPr/>
          </p:nvSpPr>
          <p:spPr>
            <a:xfrm>
              <a:off x="5551386" y="5656445"/>
              <a:ext cx="143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E508BEE-7A02-8D32-75EB-E42ECA50E0F8}"/>
                </a:ext>
              </a:extLst>
            </p:cNvPr>
            <p:cNvSpPr txBox="1"/>
            <p:nvPr/>
          </p:nvSpPr>
          <p:spPr>
            <a:xfrm>
              <a:off x="3711675" y="5433549"/>
              <a:ext cx="1433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+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BFDD679-48CE-DF57-D7BF-AE480FF32C0F}"/>
                </a:ext>
              </a:extLst>
            </p:cNvPr>
            <p:cNvSpPr txBox="1"/>
            <p:nvPr/>
          </p:nvSpPr>
          <p:spPr>
            <a:xfrm>
              <a:off x="3698551" y="5675416"/>
              <a:ext cx="21644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-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B6566D0-74B2-E459-0530-85F63E09743D}"/>
                </a:ext>
              </a:extLst>
            </p:cNvPr>
            <p:cNvSpPr txBox="1"/>
            <p:nvPr/>
          </p:nvSpPr>
          <p:spPr>
            <a:xfrm>
              <a:off x="4177899" y="6646062"/>
              <a:ext cx="1928084" cy="2616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Figure: RC Circuit</a:t>
              </a:r>
            </a:p>
          </p:txBody>
        </p:sp>
      </p:grpSp>
      <p:pic>
        <p:nvPicPr>
          <p:cNvPr id="384" name="Picture 383">
            <a:extLst>
              <a:ext uri="{FF2B5EF4-FFF2-40B4-BE49-F238E27FC236}">
                <a16:creationId xmlns:a16="http://schemas.microsoft.com/office/drawing/2014/main" id="{E066A12F-F346-4038-8BB7-D1DDF94DD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99544" y="4144278"/>
            <a:ext cx="4312493" cy="2238112"/>
          </a:xfrm>
          <a:prstGeom prst="rect">
            <a:avLst/>
          </a:prstGeom>
          <a:ln w="76200">
            <a:solidFill>
              <a:srgbClr val="654F43"/>
            </a:solidFill>
          </a:ln>
          <a:effectLst>
            <a:outerShdw blurRad="114300" dist="38100" dir="2700000" sx="101000" sy="101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9323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200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200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26270" y="0"/>
            <a:ext cx="2965034" cy="7315200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45489" y="0"/>
            <a:ext cx="2345819" cy="7315200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743139" y="726480"/>
            <a:ext cx="3044804" cy="968018"/>
            <a:chOff x="1887196" y="2175616"/>
            <a:chExt cx="5612507" cy="2203759"/>
          </a:xfrm>
          <a:effectLst>
            <a:outerShdw blurRad="177800" dist="38100" dir="2700000" sx="102000" sy="102000" algn="tl" rotWithShape="0">
              <a:prstClr val="black">
                <a:alpha val="48000"/>
              </a:prstClr>
            </a:outerShdw>
          </a:effectLst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E52116-4286-28FA-0025-99F9ACE8E10A}"/>
              </a:ext>
            </a:extLst>
          </p:cNvPr>
          <p:cNvGrpSpPr/>
          <p:nvPr/>
        </p:nvGrpSpPr>
        <p:grpSpPr>
          <a:xfrm>
            <a:off x="1442278" y="2216240"/>
            <a:ext cx="5518103" cy="4305855"/>
            <a:chOff x="1887196" y="2175616"/>
            <a:chExt cx="5612507" cy="2203759"/>
          </a:xfrm>
          <a:effectLst>
            <a:outerShdw blurRad="177800" dist="38100" dir="2700000" sx="102000" sy="102000" algn="tl" rotWithShape="0">
              <a:prstClr val="black">
                <a:alpha val="48000"/>
              </a:prstClr>
            </a:outerShdw>
          </a:effectLst>
        </p:grpSpPr>
        <p:sp>
          <p:nvSpPr>
            <p:cNvPr id="28" name="Rectangle: Rounded Corners 408">
              <a:extLst>
                <a:ext uri="{FF2B5EF4-FFF2-40B4-BE49-F238E27FC236}">
                  <a16:creationId xmlns:a16="http://schemas.microsoft.com/office/drawing/2014/main" id="{C48677F8-E929-55F3-9ABA-62171027EFE4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2DiagRect">
              <a:avLst/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9B366F4-DA02-F291-0A27-F21E9AC62992}"/>
                </a:ext>
              </a:extLst>
            </p:cNvPr>
            <p:cNvGrpSpPr/>
            <p:nvPr/>
          </p:nvGrpSpPr>
          <p:grpSpPr>
            <a:xfrm>
              <a:off x="1918083" y="2195725"/>
              <a:ext cx="5570661" cy="2163937"/>
              <a:chOff x="1918083" y="2195725"/>
              <a:chExt cx="5570661" cy="2163937"/>
            </a:xfrm>
          </p:grpSpPr>
          <p:sp>
            <p:nvSpPr>
              <p:cNvPr id="30" name="Rectangle: Rounded Corners 410">
                <a:extLst>
                  <a:ext uri="{FF2B5EF4-FFF2-40B4-BE49-F238E27FC236}">
                    <a16:creationId xmlns:a16="http://schemas.microsoft.com/office/drawing/2014/main" id="{DB96AD69-4F41-D50F-C813-63695FD89E31}"/>
                  </a:ext>
                </a:extLst>
              </p:cNvPr>
              <p:cNvSpPr/>
              <p:nvPr/>
            </p:nvSpPr>
            <p:spPr>
              <a:xfrm>
                <a:off x="1926575" y="2195725"/>
                <a:ext cx="5562169" cy="2087594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411">
                <a:extLst>
                  <a:ext uri="{FF2B5EF4-FFF2-40B4-BE49-F238E27FC236}">
                    <a16:creationId xmlns:a16="http://schemas.microsoft.com/office/drawing/2014/main" id="{62A20ED0-434A-64B6-F60C-56F2D0DB85DC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55456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5622E61-CAA8-75CF-D300-197EB8AF354D}"/>
              </a:ext>
            </a:extLst>
          </p:cNvPr>
          <p:cNvSpPr txBox="1"/>
          <p:nvPr/>
        </p:nvSpPr>
        <p:spPr>
          <a:xfrm>
            <a:off x="1789756" y="2336324"/>
            <a:ext cx="7117671" cy="391081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Power Supply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Circuit Board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Resistor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Capacitor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Multi meter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Stopwatch</a:t>
            </a:r>
          </a:p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0"/>
              </a:rPr>
              <a:t>And connecting wires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999039" y="793105"/>
            <a:ext cx="3082309" cy="7386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Apparatus</a:t>
            </a:r>
          </a:p>
        </p:txBody>
      </p:sp>
      <p:grpSp>
        <p:nvGrpSpPr>
          <p:cNvPr id="398" name="Group 397">
            <a:extLst>
              <a:ext uri="{FF2B5EF4-FFF2-40B4-BE49-F238E27FC236}">
                <a16:creationId xmlns:a16="http://schemas.microsoft.com/office/drawing/2014/main" id="{CE74FEFA-8DD9-18AD-B448-D0FF430013E6}"/>
              </a:ext>
            </a:extLst>
          </p:cNvPr>
          <p:cNvGrpSpPr/>
          <p:nvPr/>
        </p:nvGrpSpPr>
        <p:grpSpPr>
          <a:xfrm rot="1078801">
            <a:off x="5868217" y="3007972"/>
            <a:ext cx="362148" cy="1126764"/>
            <a:chOff x="2875897" y="4618166"/>
            <a:chExt cx="565797" cy="1938548"/>
          </a:xfrm>
          <a:effectLst>
            <a:outerShdw blurRad="152400" dist="38100" sx="109000" sy="109000" algn="l" rotWithShape="0">
              <a:prstClr val="black">
                <a:alpha val="40000"/>
              </a:prstClr>
            </a:outerShdw>
          </a:effectLst>
        </p:grpSpPr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DDD1B462-DE89-705A-AEDF-77B2A30345DE}"/>
                </a:ext>
              </a:extLst>
            </p:cNvPr>
            <p:cNvGrpSpPr/>
            <p:nvPr/>
          </p:nvGrpSpPr>
          <p:grpSpPr>
            <a:xfrm>
              <a:off x="3051381" y="5480516"/>
              <a:ext cx="251029" cy="1076198"/>
              <a:chOff x="6496609" y="4531360"/>
              <a:chExt cx="209561" cy="1357344"/>
            </a:xfrm>
          </p:grpSpPr>
          <p:sp>
            <p:nvSpPr>
              <p:cNvPr id="406" name="Rectangle 405">
                <a:extLst>
                  <a:ext uri="{FF2B5EF4-FFF2-40B4-BE49-F238E27FC236}">
                    <a16:creationId xmlns:a16="http://schemas.microsoft.com/office/drawing/2014/main" id="{71AA2FF3-C80F-F30D-C350-18851E606F83}"/>
                  </a:ext>
                </a:extLst>
              </p:cNvPr>
              <p:cNvSpPr/>
              <p:nvPr/>
            </p:nvSpPr>
            <p:spPr>
              <a:xfrm>
                <a:off x="6496609" y="4531360"/>
                <a:ext cx="45719" cy="1357344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7" name="Rectangle 406">
                <a:extLst>
                  <a:ext uri="{FF2B5EF4-FFF2-40B4-BE49-F238E27FC236}">
                    <a16:creationId xmlns:a16="http://schemas.microsoft.com/office/drawing/2014/main" id="{5C8EA6D4-1687-37D5-4C10-2673040D6BC3}"/>
                  </a:ext>
                </a:extLst>
              </p:cNvPr>
              <p:cNvSpPr/>
              <p:nvPr/>
            </p:nvSpPr>
            <p:spPr>
              <a:xfrm>
                <a:off x="6660451" y="4531360"/>
                <a:ext cx="45719" cy="1357344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0" name="Cylinder 399">
              <a:extLst>
                <a:ext uri="{FF2B5EF4-FFF2-40B4-BE49-F238E27FC236}">
                  <a16:creationId xmlns:a16="http://schemas.microsoft.com/office/drawing/2014/main" id="{B8AF0332-0E0E-311C-F88C-D8CCB81380A1}"/>
                </a:ext>
              </a:extLst>
            </p:cNvPr>
            <p:cNvSpPr/>
            <p:nvPr/>
          </p:nvSpPr>
          <p:spPr>
            <a:xfrm>
              <a:off x="2875897" y="4618166"/>
              <a:ext cx="565797" cy="1138218"/>
            </a:xfrm>
            <a:prstGeom prst="can">
              <a:avLst>
                <a:gd name="adj" fmla="val 11874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Rectangle 144">
              <a:extLst>
                <a:ext uri="{FF2B5EF4-FFF2-40B4-BE49-F238E27FC236}">
                  <a16:creationId xmlns:a16="http://schemas.microsoft.com/office/drawing/2014/main" id="{3E3DBCD3-4FC6-C812-B8BE-FB655AA819B7}"/>
                </a:ext>
              </a:extLst>
            </p:cNvPr>
            <p:cNvSpPr/>
            <p:nvPr/>
          </p:nvSpPr>
          <p:spPr>
            <a:xfrm>
              <a:off x="3045318" y="4681069"/>
              <a:ext cx="251029" cy="1076198"/>
            </a:xfrm>
            <a:custGeom>
              <a:avLst/>
              <a:gdLst>
                <a:gd name="connsiteX0" fmla="*/ 0 w 422237"/>
                <a:gd name="connsiteY0" fmla="*/ 0 h 1036193"/>
                <a:gd name="connsiteX1" fmla="*/ 422237 w 422237"/>
                <a:gd name="connsiteY1" fmla="*/ 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0 h 1036193"/>
                <a:gd name="connsiteX1" fmla="*/ 417157 w 422237"/>
                <a:gd name="connsiteY1" fmla="*/ 15240 h 1036193"/>
                <a:gd name="connsiteX2" fmla="*/ 422237 w 422237"/>
                <a:gd name="connsiteY2" fmla="*/ 1036193 h 1036193"/>
                <a:gd name="connsiteX3" fmla="*/ 0 w 422237"/>
                <a:gd name="connsiteY3" fmla="*/ 1036193 h 1036193"/>
                <a:gd name="connsiteX4" fmla="*/ 0 w 422237"/>
                <a:gd name="connsiteY4" fmla="*/ 0 h 1036193"/>
                <a:gd name="connsiteX0" fmla="*/ 0 w 422237"/>
                <a:gd name="connsiteY0" fmla="*/ 1524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15240 h 1051433"/>
                <a:gd name="connsiteX0" fmla="*/ 0 w 422237"/>
                <a:gd name="connsiteY0" fmla="*/ 0 h 1051433"/>
                <a:gd name="connsiteX1" fmla="*/ 417157 w 422237"/>
                <a:gd name="connsiteY1" fmla="*/ 0 h 1051433"/>
                <a:gd name="connsiteX2" fmla="*/ 422237 w 422237"/>
                <a:gd name="connsiteY2" fmla="*/ 1051433 h 1051433"/>
                <a:gd name="connsiteX3" fmla="*/ 0 w 422237"/>
                <a:gd name="connsiteY3" fmla="*/ 1051433 h 1051433"/>
                <a:gd name="connsiteX4" fmla="*/ 0 w 422237"/>
                <a:gd name="connsiteY4" fmla="*/ 0 h 1051433"/>
                <a:gd name="connsiteX0" fmla="*/ 0 w 422237"/>
                <a:gd name="connsiteY0" fmla="*/ 0 h 1069213"/>
                <a:gd name="connsiteX1" fmla="*/ 417157 w 422237"/>
                <a:gd name="connsiteY1" fmla="*/ 0 h 1069213"/>
                <a:gd name="connsiteX2" fmla="*/ 422237 w 422237"/>
                <a:gd name="connsiteY2" fmla="*/ 1051433 h 1069213"/>
                <a:gd name="connsiteX3" fmla="*/ 0 w 422237"/>
                <a:gd name="connsiteY3" fmla="*/ 1051433 h 1069213"/>
                <a:gd name="connsiteX4" fmla="*/ 0 w 422237"/>
                <a:gd name="connsiteY4" fmla="*/ 0 h 1069213"/>
                <a:gd name="connsiteX0" fmla="*/ 0 w 422237"/>
                <a:gd name="connsiteY0" fmla="*/ 0 h 1080025"/>
                <a:gd name="connsiteX1" fmla="*/ 417157 w 422237"/>
                <a:gd name="connsiteY1" fmla="*/ 0 h 1080025"/>
                <a:gd name="connsiteX2" fmla="*/ 422237 w 422237"/>
                <a:gd name="connsiteY2" fmla="*/ 1051433 h 1080025"/>
                <a:gd name="connsiteX3" fmla="*/ 0 w 422237"/>
                <a:gd name="connsiteY3" fmla="*/ 1051433 h 1080025"/>
                <a:gd name="connsiteX4" fmla="*/ 0 w 422237"/>
                <a:gd name="connsiteY4" fmla="*/ 0 h 1080025"/>
                <a:gd name="connsiteX0" fmla="*/ 0 w 426047"/>
                <a:gd name="connsiteY0" fmla="*/ 0 h 1084258"/>
                <a:gd name="connsiteX1" fmla="*/ 417157 w 426047"/>
                <a:gd name="connsiteY1" fmla="*/ 0 h 1084258"/>
                <a:gd name="connsiteX2" fmla="*/ 426047 w 426047"/>
                <a:gd name="connsiteY2" fmla="*/ 1059053 h 1084258"/>
                <a:gd name="connsiteX3" fmla="*/ 0 w 426047"/>
                <a:gd name="connsiteY3" fmla="*/ 1051433 h 1084258"/>
                <a:gd name="connsiteX4" fmla="*/ 0 w 426047"/>
                <a:gd name="connsiteY4" fmla="*/ 0 h 1084258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85053"/>
                <a:gd name="connsiteX1" fmla="*/ 419062 w 427952"/>
                <a:gd name="connsiteY1" fmla="*/ 0 h 1085053"/>
                <a:gd name="connsiteX2" fmla="*/ 427952 w 427952"/>
                <a:gd name="connsiteY2" fmla="*/ 1059053 h 1085053"/>
                <a:gd name="connsiteX3" fmla="*/ 0 w 427952"/>
                <a:gd name="connsiteY3" fmla="*/ 1053338 h 1085053"/>
                <a:gd name="connsiteX4" fmla="*/ 1905 w 427952"/>
                <a:gd name="connsiteY4" fmla="*/ 0 h 1085053"/>
                <a:gd name="connsiteX0" fmla="*/ 1905 w 427952"/>
                <a:gd name="connsiteY0" fmla="*/ 0 h 1076298"/>
                <a:gd name="connsiteX1" fmla="*/ 419062 w 427952"/>
                <a:gd name="connsiteY1" fmla="*/ 0 h 1076298"/>
                <a:gd name="connsiteX2" fmla="*/ 427952 w 427952"/>
                <a:gd name="connsiteY2" fmla="*/ 1059053 h 1076298"/>
                <a:gd name="connsiteX3" fmla="*/ 0 w 427952"/>
                <a:gd name="connsiteY3" fmla="*/ 1053338 h 1076298"/>
                <a:gd name="connsiteX4" fmla="*/ 1905 w 427952"/>
                <a:gd name="connsiteY4" fmla="*/ 0 h 1076298"/>
                <a:gd name="connsiteX0" fmla="*/ 0 w 426047"/>
                <a:gd name="connsiteY0" fmla="*/ 0 h 1087423"/>
                <a:gd name="connsiteX1" fmla="*/ 417157 w 426047"/>
                <a:gd name="connsiteY1" fmla="*/ 0 h 1087423"/>
                <a:gd name="connsiteX2" fmla="*/ 426047 w 426047"/>
                <a:gd name="connsiteY2" fmla="*/ 1059053 h 1087423"/>
                <a:gd name="connsiteX3" fmla="*/ 1313 w 426047"/>
                <a:gd name="connsiteY3" fmla="*/ 1070483 h 1087423"/>
                <a:gd name="connsiteX4" fmla="*/ 0 w 426047"/>
                <a:gd name="connsiteY4" fmla="*/ 0 h 1087423"/>
                <a:gd name="connsiteX0" fmla="*/ 0 w 426047"/>
                <a:gd name="connsiteY0" fmla="*/ 0 h 1073901"/>
                <a:gd name="connsiteX1" fmla="*/ 417157 w 426047"/>
                <a:gd name="connsiteY1" fmla="*/ 0 h 1073901"/>
                <a:gd name="connsiteX2" fmla="*/ 426047 w 426047"/>
                <a:gd name="connsiteY2" fmla="*/ 1059053 h 1073901"/>
                <a:gd name="connsiteX3" fmla="*/ 1313 w 426047"/>
                <a:gd name="connsiteY3" fmla="*/ 1070483 h 1073901"/>
                <a:gd name="connsiteX4" fmla="*/ 0 w 426047"/>
                <a:gd name="connsiteY4" fmla="*/ 0 h 1073901"/>
                <a:gd name="connsiteX0" fmla="*/ 0 w 417571"/>
                <a:gd name="connsiteY0" fmla="*/ 0 h 1076198"/>
                <a:gd name="connsiteX1" fmla="*/ 417157 w 417571"/>
                <a:gd name="connsiteY1" fmla="*/ 0 h 1076198"/>
                <a:gd name="connsiteX2" fmla="*/ 416394 w 417571"/>
                <a:gd name="connsiteY2" fmla="*/ 1064768 h 1076198"/>
                <a:gd name="connsiteX3" fmla="*/ 1313 w 417571"/>
                <a:gd name="connsiteY3" fmla="*/ 1070483 h 1076198"/>
                <a:gd name="connsiteX4" fmla="*/ 0 w 417571"/>
                <a:gd name="connsiteY4" fmla="*/ 0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  <a:gd name="connsiteX0" fmla="*/ 0 w 424006"/>
                <a:gd name="connsiteY0" fmla="*/ 5715 h 1076198"/>
                <a:gd name="connsiteX1" fmla="*/ 423592 w 424006"/>
                <a:gd name="connsiteY1" fmla="*/ 0 h 1076198"/>
                <a:gd name="connsiteX2" fmla="*/ 422829 w 424006"/>
                <a:gd name="connsiteY2" fmla="*/ 1064768 h 1076198"/>
                <a:gd name="connsiteX3" fmla="*/ 7748 w 424006"/>
                <a:gd name="connsiteY3" fmla="*/ 1070483 h 1076198"/>
                <a:gd name="connsiteX4" fmla="*/ 0 w 424006"/>
                <a:gd name="connsiteY4" fmla="*/ 5715 h 107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06" h="1076198">
                  <a:moveTo>
                    <a:pt x="0" y="5715"/>
                  </a:moveTo>
                  <a:cubicBezTo>
                    <a:pt x="139053" y="5080"/>
                    <a:pt x="141665" y="15875"/>
                    <a:pt x="423592" y="0"/>
                  </a:cubicBezTo>
                  <a:cubicBezTo>
                    <a:pt x="425285" y="340318"/>
                    <a:pt x="421136" y="724450"/>
                    <a:pt x="422829" y="1064768"/>
                  </a:cubicBezTo>
                  <a:cubicBezTo>
                    <a:pt x="240173" y="1081913"/>
                    <a:pt x="199978" y="1076198"/>
                    <a:pt x="7748" y="1070483"/>
                  </a:cubicBezTo>
                  <a:cubicBezTo>
                    <a:pt x="7310" y="713655"/>
                    <a:pt x="438" y="362543"/>
                    <a:pt x="0" y="571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02" name="Group 401">
              <a:extLst>
                <a:ext uri="{FF2B5EF4-FFF2-40B4-BE49-F238E27FC236}">
                  <a16:creationId xmlns:a16="http://schemas.microsoft.com/office/drawing/2014/main" id="{A6A82388-5461-03C6-32A8-5B6321F55058}"/>
                </a:ext>
              </a:extLst>
            </p:cNvPr>
            <p:cNvGrpSpPr/>
            <p:nvPr/>
          </p:nvGrpSpPr>
          <p:grpSpPr>
            <a:xfrm>
              <a:off x="3114639" y="4735863"/>
              <a:ext cx="88312" cy="916042"/>
              <a:chOff x="3114639" y="4735863"/>
              <a:chExt cx="88312" cy="916042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9B3A02BC-D256-E20F-D5FF-44715222DF3D}"/>
                  </a:ext>
                </a:extLst>
              </p:cNvPr>
              <p:cNvSpPr/>
              <p:nvPr/>
            </p:nvSpPr>
            <p:spPr>
              <a:xfrm>
                <a:off x="3114639" y="4735863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4" name="Rectangle 403">
                <a:extLst>
                  <a:ext uri="{FF2B5EF4-FFF2-40B4-BE49-F238E27FC236}">
                    <a16:creationId xmlns:a16="http://schemas.microsoft.com/office/drawing/2014/main" id="{AE645C50-B1CA-7339-33C1-3BF811580B89}"/>
                  </a:ext>
                </a:extLst>
              </p:cNvPr>
              <p:cNvSpPr/>
              <p:nvPr/>
            </p:nvSpPr>
            <p:spPr>
              <a:xfrm>
                <a:off x="3114639" y="5075515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5" name="Rectangle 404">
                <a:extLst>
                  <a:ext uri="{FF2B5EF4-FFF2-40B4-BE49-F238E27FC236}">
                    <a16:creationId xmlns:a16="http://schemas.microsoft.com/office/drawing/2014/main" id="{20F2826D-EFE4-395A-7C33-157FD9C399E1}"/>
                  </a:ext>
                </a:extLst>
              </p:cNvPr>
              <p:cNvSpPr/>
              <p:nvPr/>
            </p:nvSpPr>
            <p:spPr>
              <a:xfrm>
                <a:off x="3114639" y="5429950"/>
                <a:ext cx="88312" cy="2219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47C7F9CF-AD92-AFFC-5D0C-AD6BE3E42E2C}"/>
              </a:ext>
            </a:extLst>
          </p:cNvPr>
          <p:cNvGrpSpPr/>
          <p:nvPr/>
        </p:nvGrpSpPr>
        <p:grpSpPr>
          <a:xfrm rot="19937592">
            <a:off x="4936719" y="4802812"/>
            <a:ext cx="1761859" cy="250174"/>
            <a:chOff x="6496609" y="1369057"/>
            <a:chExt cx="2317191" cy="253002"/>
          </a:xfrm>
          <a:effectLst>
            <a:outerShdw blurRad="50800" dist="38100" sx="102000" sy="102000" algn="l" rotWithShape="0">
              <a:prstClr val="black">
                <a:alpha val="44000"/>
              </a:prstClr>
            </a:outerShdw>
          </a:effectLst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12320E7-6679-9F2E-7195-0FF79F67CA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6609" y="1482593"/>
              <a:ext cx="836220" cy="838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D82BDC5-B7E5-6BFB-C766-EF5A745A5F17}"/>
                </a:ext>
              </a:extLst>
            </p:cNvPr>
            <p:cNvCxnSpPr>
              <a:cxnSpLocks/>
            </p:cNvCxnSpPr>
            <p:nvPr/>
          </p:nvCxnSpPr>
          <p:spPr>
            <a:xfrm>
              <a:off x="7974330" y="1492511"/>
              <a:ext cx="83947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BAD40B7B-A68F-5F55-A2CB-006AA7031320}"/>
                </a:ext>
              </a:extLst>
            </p:cNvPr>
            <p:cNvGrpSpPr/>
            <p:nvPr/>
          </p:nvGrpSpPr>
          <p:grpSpPr>
            <a:xfrm>
              <a:off x="7249465" y="1369057"/>
              <a:ext cx="779476" cy="253002"/>
              <a:chOff x="7249465" y="1369057"/>
              <a:chExt cx="779476" cy="253002"/>
            </a:xfrm>
          </p:grpSpPr>
          <p:sp>
            <p:nvSpPr>
              <p:cNvPr id="82" name="Rectangle: Rounded Corners 114">
                <a:extLst>
                  <a:ext uri="{FF2B5EF4-FFF2-40B4-BE49-F238E27FC236}">
                    <a16:creationId xmlns:a16="http://schemas.microsoft.com/office/drawing/2014/main" id="{BD250E1B-527C-034F-2FE8-93601CF7084A}"/>
                  </a:ext>
                </a:extLst>
              </p:cNvPr>
              <p:cNvSpPr/>
              <p:nvPr/>
            </p:nvSpPr>
            <p:spPr>
              <a:xfrm>
                <a:off x="7249465" y="1369060"/>
                <a:ext cx="779476" cy="252999"/>
              </a:xfrm>
              <a:custGeom>
                <a:avLst/>
                <a:gdLst>
                  <a:gd name="connsiteX0" fmla="*/ 0 w 1160476"/>
                  <a:gd name="connsiteY0" fmla="*/ 194151 h 388301"/>
                  <a:gd name="connsiteX1" fmla="*/ 194151 w 1160476"/>
                  <a:gd name="connsiteY1" fmla="*/ 0 h 388301"/>
                  <a:gd name="connsiteX2" fmla="*/ 966326 w 1160476"/>
                  <a:gd name="connsiteY2" fmla="*/ 0 h 388301"/>
                  <a:gd name="connsiteX3" fmla="*/ 1160477 w 1160476"/>
                  <a:gd name="connsiteY3" fmla="*/ 194151 h 388301"/>
                  <a:gd name="connsiteX4" fmla="*/ 1160476 w 1160476"/>
                  <a:gd name="connsiteY4" fmla="*/ 194151 h 388301"/>
                  <a:gd name="connsiteX5" fmla="*/ 966325 w 1160476"/>
                  <a:gd name="connsiteY5" fmla="*/ 388302 h 388301"/>
                  <a:gd name="connsiteX6" fmla="*/ 194151 w 1160476"/>
                  <a:gd name="connsiteY6" fmla="*/ 388301 h 388301"/>
                  <a:gd name="connsiteX7" fmla="*/ 0 w 1160476"/>
                  <a:gd name="connsiteY7" fmla="*/ 194150 h 388301"/>
                  <a:gd name="connsiteX8" fmla="*/ 0 w 1160476"/>
                  <a:gd name="connsiteY8" fmla="*/ 194151 h 388301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  <a:gd name="connsiteX0" fmla="*/ 0 w 1160477"/>
                  <a:gd name="connsiteY0" fmla="*/ 194151 h 388302"/>
                  <a:gd name="connsiteX1" fmla="*/ 191611 w 1160477"/>
                  <a:gd name="connsiteY1" fmla="*/ 0 h 388302"/>
                  <a:gd name="connsiteX2" fmla="*/ 966326 w 1160477"/>
                  <a:gd name="connsiteY2" fmla="*/ 0 h 388302"/>
                  <a:gd name="connsiteX3" fmla="*/ 1160477 w 1160477"/>
                  <a:gd name="connsiteY3" fmla="*/ 194151 h 388302"/>
                  <a:gd name="connsiteX4" fmla="*/ 1160476 w 1160477"/>
                  <a:gd name="connsiteY4" fmla="*/ 194151 h 388302"/>
                  <a:gd name="connsiteX5" fmla="*/ 966325 w 1160477"/>
                  <a:gd name="connsiteY5" fmla="*/ 388302 h 388302"/>
                  <a:gd name="connsiteX6" fmla="*/ 194151 w 1160477"/>
                  <a:gd name="connsiteY6" fmla="*/ 388301 h 388302"/>
                  <a:gd name="connsiteX7" fmla="*/ 0 w 1160477"/>
                  <a:gd name="connsiteY7" fmla="*/ 194150 h 388302"/>
                  <a:gd name="connsiteX8" fmla="*/ 0 w 1160477"/>
                  <a:gd name="connsiteY8" fmla="*/ 194151 h 38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60477" h="388302">
                    <a:moveTo>
                      <a:pt x="0" y="194151"/>
                    </a:moveTo>
                    <a:cubicBezTo>
                      <a:pt x="0" y="86924"/>
                      <a:pt x="84384" y="0"/>
                      <a:pt x="191611" y="0"/>
                    </a:cubicBezTo>
                    <a:cubicBezTo>
                      <a:pt x="485409" y="124460"/>
                      <a:pt x="662368" y="157480"/>
                      <a:pt x="966326" y="0"/>
                    </a:cubicBezTo>
                    <a:cubicBezTo>
                      <a:pt x="1073553" y="0"/>
                      <a:pt x="1160477" y="86924"/>
                      <a:pt x="1160477" y="194151"/>
                    </a:cubicBezTo>
                    <a:lnTo>
                      <a:pt x="1160476" y="194151"/>
                    </a:lnTo>
                    <a:cubicBezTo>
                      <a:pt x="1160476" y="301378"/>
                      <a:pt x="1073552" y="388302"/>
                      <a:pt x="966325" y="388302"/>
                    </a:cubicBezTo>
                    <a:cubicBezTo>
                      <a:pt x="660674" y="284162"/>
                      <a:pt x="675062" y="159701"/>
                      <a:pt x="194151" y="388301"/>
                    </a:cubicBezTo>
                    <a:cubicBezTo>
                      <a:pt x="86924" y="388301"/>
                      <a:pt x="0" y="301377"/>
                      <a:pt x="0" y="194150"/>
                    </a:cubicBezTo>
                    <a:lnTo>
                      <a:pt x="0" y="194151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1A894EDE-89DE-43AC-7449-DAF66881321A}"/>
                  </a:ext>
                </a:extLst>
              </p:cNvPr>
              <p:cNvGrpSpPr/>
              <p:nvPr/>
            </p:nvGrpSpPr>
            <p:grpSpPr>
              <a:xfrm>
                <a:off x="7377812" y="1369060"/>
                <a:ext cx="105028" cy="252998"/>
                <a:chOff x="7377812" y="1369060"/>
                <a:chExt cx="105028" cy="252998"/>
              </a:xfrm>
            </p:grpSpPr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CD0003CC-4FF3-92FB-7DA1-805AA8FBDF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82840" y="1409700"/>
                  <a:ext cx="0" cy="162560"/>
                </a:xfrm>
                <a:prstGeom prst="line">
                  <a:avLst/>
                </a:prstGeom>
              </p:spPr>
              <p:style>
                <a:lnRef idx="1">
                  <a:schemeClr val="accent4"/>
                </a:lnRef>
                <a:fillRef idx="0">
                  <a:schemeClr val="accent4"/>
                </a:fillRef>
                <a:effectRef idx="0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613B0674-43C2-104F-EDE1-EAF6594F3EC6}"/>
                    </a:ext>
                  </a:extLst>
                </p:cNvPr>
                <p:cNvCxnSpPr>
                  <a:cxnSpLocks/>
                  <a:endCxn id="82" idx="6"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6587CB70-519C-6D2A-349F-39DFBD7C3E0B}"/>
                  </a:ext>
                </a:extLst>
              </p:cNvPr>
              <p:cNvGrpSpPr/>
              <p:nvPr/>
            </p:nvGrpSpPr>
            <p:grpSpPr>
              <a:xfrm flipH="1">
                <a:off x="7782863" y="1369057"/>
                <a:ext cx="122808" cy="252999"/>
                <a:chOff x="7377812" y="1369060"/>
                <a:chExt cx="105028" cy="252998"/>
              </a:xfrm>
            </p:grpSpPr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6CEDBB98-0B7E-CB5B-7399-7162764678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82840" y="1409703"/>
                  <a:ext cx="0" cy="16255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4093C2DF-0E50-F74B-435B-63715CCE92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77812" y="1369060"/>
                  <a:ext cx="2061" cy="25299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292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200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200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226270" y="0"/>
            <a:ext cx="2965034" cy="7315200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845489" y="0"/>
            <a:ext cx="2345819" cy="7315200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407461" y="456779"/>
            <a:ext cx="3044804" cy="863139"/>
            <a:chOff x="1887196" y="2175616"/>
            <a:chExt cx="5612507" cy="2203759"/>
          </a:xfrm>
          <a:effectLst>
            <a:outerShdw blurRad="228600" dist="38100" dir="2700000" sx="102000" sy="102000" algn="tl" rotWithShape="0">
              <a:prstClr val="black">
                <a:alpha val="51000"/>
              </a:prstClr>
            </a:outerShdw>
          </a:effectLst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E52116-4286-28FA-0025-99F9ACE8E10A}"/>
              </a:ext>
            </a:extLst>
          </p:cNvPr>
          <p:cNvGrpSpPr/>
          <p:nvPr/>
        </p:nvGrpSpPr>
        <p:grpSpPr>
          <a:xfrm>
            <a:off x="589059" y="1643372"/>
            <a:ext cx="8007927" cy="5031748"/>
            <a:chOff x="1887196" y="2175616"/>
            <a:chExt cx="5612507" cy="2203759"/>
          </a:xfrm>
          <a:effectLst>
            <a:outerShdw blurRad="228600" dist="38100" dir="2700000" sx="102000" sy="102000" algn="tl" rotWithShape="0">
              <a:prstClr val="black">
                <a:alpha val="51000"/>
              </a:prstClr>
            </a:outerShdw>
          </a:effectLst>
        </p:grpSpPr>
        <p:sp>
          <p:nvSpPr>
            <p:cNvPr id="28" name="Rectangle: Rounded Corners 408">
              <a:extLst>
                <a:ext uri="{FF2B5EF4-FFF2-40B4-BE49-F238E27FC236}">
                  <a16:creationId xmlns:a16="http://schemas.microsoft.com/office/drawing/2014/main" id="{C48677F8-E929-55F3-9ABA-62171027EFE4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2DiagRect">
              <a:avLst/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9B366F4-DA02-F291-0A27-F21E9AC62992}"/>
                </a:ext>
              </a:extLst>
            </p:cNvPr>
            <p:cNvGrpSpPr/>
            <p:nvPr/>
          </p:nvGrpSpPr>
          <p:grpSpPr>
            <a:xfrm>
              <a:off x="1918083" y="2195725"/>
              <a:ext cx="5570661" cy="2163937"/>
              <a:chOff x="1918083" y="2195725"/>
              <a:chExt cx="5570661" cy="2163937"/>
            </a:xfrm>
          </p:grpSpPr>
          <p:sp>
            <p:nvSpPr>
              <p:cNvPr id="30" name="Rectangle: Rounded Corners 410">
                <a:extLst>
                  <a:ext uri="{FF2B5EF4-FFF2-40B4-BE49-F238E27FC236}">
                    <a16:creationId xmlns:a16="http://schemas.microsoft.com/office/drawing/2014/main" id="{DB96AD69-4F41-D50F-C813-63695FD89E31}"/>
                  </a:ext>
                </a:extLst>
              </p:cNvPr>
              <p:cNvSpPr/>
              <p:nvPr/>
            </p:nvSpPr>
            <p:spPr>
              <a:xfrm>
                <a:off x="1926575" y="2195725"/>
                <a:ext cx="5562169" cy="2087594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411">
                <a:extLst>
                  <a:ext uri="{FF2B5EF4-FFF2-40B4-BE49-F238E27FC236}">
                    <a16:creationId xmlns:a16="http://schemas.microsoft.com/office/drawing/2014/main" id="{62A20ED0-434A-64B6-F60C-56F2D0DB85DC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55456"/>
              </a:xfrm>
              <a:prstGeom prst="round2Diag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5622E61-CAA8-75CF-D300-197EB8AF354D}"/>
              </a:ext>
            </a:extLst>
          </p:cNvPr>
          <p:cNvSpPr txBox="1"/>
          <p:nvPr/>
        </p:nvSpPr>
        <p:spPr>
          <a:xfrm>
            <a:off x="788025" y="1887837"/>
            <a:ext cx="7609993" cy="277152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38" indent="-28573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The RC circuit was connected as following the figure diagram shows.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Then the voltage ε was fixed at 5 volt and recorded the charging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Vc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 (volt) values from digital multimeter respect to time with the time interval of 30 sec. We took 15 measurements of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Vc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 voltage from 0 sec to 420 sec.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ea typeface="Times New Roman" panose="02020603050405020304" pitchFamily="18" charset="0"/>
              </a:rPr>
              <a:t>The procedure for discharging process had been done same as the charging process but for this time the power supply was disconnected.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810031" y="516051"/>
            <a:ext cx="32422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Procedure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8FDBE89-2F19-42F0-E976-0B5CCAF18155}"/>
              </a:ext>
            </a:extLst>
          </p:cNvPr>
          <p:cNvGrpSpPr/>
          <p:nvPr/>
        </p:nvGrpSpPr>
        <p:grpSpPr>
          <a:xfrm>
            <a:off x="3427226" y="4684423"/>
            <a:ext cx="3141213" cy="1879518"/>
            <a:chOff x="3488124" y="5028154"/>
            <a:chExt cx="3141213" cy="187951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4CC215A-EE4F-BC01-EA21-4F91CA6596AC}"/>
                </a:ext>
              </a:extLst>
            </p:cNvPr>
            <p:cNvGrpSpPr/>
            <p:nvPr/>
          </p:nvGrpSpPr>
          <p:grpSpPr>
            <a:xfrm>
              <a:off x="3488124" y="5147453"/>
              <a:ext cx="3141213" cy="1505212"/>
              <a:chOff x="1378173" y="1089287"/>
              <a:chExt cx="3420289" cy="2764755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AD6DC743-05BF-0C0F-49B1-C9359C42D2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2297" y="1317072"/>
                <a:ext cx="76339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0AD41E1C-235E-AFD9-FD1A-6E7A294BA2A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51870" y="1124555"/>
                <a:ext cx="343949" cy="19294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A1017698-6EDF-B085-C56B-8751E2ADDC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09644" y="1317073"/>
                <a:ext cx="789025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8876D8CD-96E4-7339-51D5-B16BABDD3CE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22896" y="1317072"/>
                <a:ext cx="0" cy="152578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1C1242F8-7941-ED77-402A-81089C513419}"/>
                  </a:ext>
                </a:extLst>
              </p:cNvPr>
              <p:cNvGrpSpPr/>
              <p:nvPr/>
            </p:nvGrpSpPr>
            <p:grpSpPr>
              <a:xfrm rot="16200000" flipV="1">
                <a:off x="3204036" y="2122412"/>
                <a:ext cx="700478" cy="192947"/>
                <a:chOff x="5163424" y="1115736"/>
                <a:chExt cx="1036040" cy="201336"/>
              </a:xfrm>
            </p:grpSpPr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E43D67B4-12EC-1FC2-5C90-C690461F06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63424" y="1124125"/>
                  <a:ext cx="163585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144E9114-39D5-1F24-2F4A-06E983CEDE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10231" y="1124125"/>
                  <a:ext cx="176169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5772658F-4045-E1D4-01CA-26227DEEA3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492692" y="1124125"/>
                  <a:ext cx="192947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D2701E20-B7CE-12B7-FB6D-E248F5744C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85639" y="1124125"/>
                  <a:ext cx="157294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463196D8-DFCA-1A26-E7C0-2DB31765F4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27490" y="1115736"/>
                  <a:ext cx="171974" cy="18455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24C1C32E-FB40-A13B-57B5-856CFDF10C6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47127" y="1124125"/>
                  <a:ext cx="180364" cy="19294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7AA02567-9F75-433E-3321-3F2327F7CF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7801" y="2871552"/>
                <a:ext cx="76339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B70301A-DD94-5FFA-DA8C-2DAC551077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76187" y="1317072"/>
                <a:ext cx="0" cy="55157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B776CA77-37B6-D658-F6C7-7AE52E8165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7801" y="2569125"/>
                <a:ext cx="0" cy="547455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06DF338B-9CE6-117C-2C4F-C0A276B04E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71954" y="3119200"/>
                <a:ext cx="190361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7131ADCF-1096-0C09-C5CE-16CCE683EE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64276" y="3813840"/>
                <a:ext cx="756923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FDC3B38-AD2C-921F-EBC8-E6721E960D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2297" y="3817835"/>
                <a:ext cx="1870745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FAD1F229-EB89-E223-2693-8494533A0EAA}"/>
                  </a:ext>
                </a:extLst>
              </p:cNvPr>
              <p:cNvSpPr/>
              <p:nvPr/>
            </p:nvSpPr>
            <p:spPr>
              <a:xfrm>
                <a:off x="4076419" y="3349808"/>
                <a:ext cx="289560" cy="292608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Arc 34">
                <a:extLst>
                  <a:ext uri="{FF2B5EF4-FFF2-40B4-BE49-F238E27FC236}">
                    <a16:creationId xmlns:a16="http://schemas.microsoft.com/office/drawing/2014/main" id="{C38DB810-191C-CADB-43F3-362792C633C7}"/>
                  </a:ext>
                </a:extLst>
              </p:cNvPr>
              <p:cNvSpPr/>
              <p:nvPr/>
            </p:nvSpPr>
            <p:spPr>
              <a:xfrm rot="20897902">
                <a:off x="3035120" y="3245760"/>
                <a:ext cx="685799" cy="545004"/>
              </a:xfrm>
              <a:prstGeom prst="arc">
                <a:avLst>
                  <a:gd name="adj1" fmla="val 16827844"/>
                  <a:gd name="adj2" fmla="val 19820972"/>
                </a:avLst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64E3188-4414-9FEB-2057-A785AB67B7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60546" y="3246692"/>
                <a:ext cx="6589" cy="571144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BCBB6588-D947-6015-B599-7A6BE44640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22945" y="3645497"/>
                <a:ext cx="0" cy="172338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714BFDD-3C99-47EC-148C-C07DA4B6CE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207754" y="2871552"/>
                <a:ext cx="5715" cy="47483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A0F38B0-4702-2DDD-F8FA-03490258CA29}"/>
                  </a:ext>
                </a:extLst>
              </p:cNvPr>
              <p:cNvSpPr txBox="1"/>
              <p:nvPr/>
            </p:nvSpPr>
            <p:spPr>
              <a:xfrm>
                <a:off x="4035064" y="3318592"/>
                <a:ext cx="763398" cy="214632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700" b="1" dirty="0"/>
                  <a:t>V (t)</a:t>
                </a:r>
                <a:endParaRPr lang="en-US" sz="600" b="1" dirty="0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BF4BEF22-53B3-7948-8B49-C63DA40217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22895" y="2838127"/>
                <a:ext cx="125182" cy="21502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CC19FFB8-7E68-2558-EB9D-0EB3BCB4336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822895" y="3108968"/>
                <a:ext cx="1" cy="69915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2B3EED35-8541-295C-533C-E4031AEFDC41}"/>
                  </a:ext>
                </a:extLst>
              </p:cNvPr>
              <p:cNvGrpSpPr/>
              <p:nvPr/>
            </p:nvGrpSpPr>
            <p:grpSpPr>
              <a:xfrm>
                <a:off x="1378173" y="2049330"/>
                <a:ext cx="439369" cy="206516"/>
                <a:chOff x="7211014" y="1822390"/>
                <a:chExt cx="763398" cy="550720"/>
              </a:xfrm>
            </p:grpSpPr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DC0C0B24-E04D-E44A-2743-287B394AFD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11014" y="1822390"/>
                  <a:ext cx="763398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D7EB11B3-02FD-C1FD-DDFE-3D89944F8E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01864" y="2373110"/>
                  <a:ext cx="38170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3E279D57-E620-6871-52CC-A4EF5EEA156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00267" y="2252255"/>
                <a:ext cx="0" cy="160178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1E00D8D2-C708-FE8A-5EEE-930873F2AC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4138" y="1289625"/>
                <a:ext cx="2009" cy="749281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83A3E30B-0017-C427-9E09-6B11C2CD98CC}"/>
                  </a:ext>
                </a:extLst>
              </p:cNvPr>
              <p:cNvSpPr/>
              <p:nvPr/>
            </p:nvSpPr>
            <p:spPr>
              <a:xfrm>
                <a:off x="2697428" y="1089287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9E25D703-96D8-4165-0DAA-6F8314F32150}"/>
                  </a:ext>
                </a:extLst>
              </p:cNvPr>
              <p:cNvSpPr/>
              <p:nvPr/>
            </p:nvSpPr>
            <p:spPr>
              <a:xfrm>
                <a:off x="2685212" y="1274610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3E0C47D7-5EEC-1D1B-5D17-123F6C560F55}"/>
                  </a:ext>
                </a:extLst>
              </p:cNvPr>
              <p:cNvSpPr/>
              <p:nvPr/>
            </p:nvSpPr>
            <p:spPr>
              <a:xfrm>
                <a:off x="2794049" y="3077930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910249A9-F185-B9B8-417F-9D7F373BBE34}"/>
                  </a:ext>
                </a:extLst>
              </p:cNvPr>
              <p:cNvSpPr/>
              <p:nvPr/>
            </p:nvSpPr>
            <p:spPr>
              <a:xfrm>
                <a:off x="2925384" y="3024208"/>
                <a:ext cx="45719" cy="77300"/>
              </a:xfrm>
              <a:prstGeom prst="ellipse">
                <a:avLst/>
              </a:prstGeom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63399384-1ECC-349A-9AA7-994975B9F288}"/>
                </a:ext>
              </a:extLst>
            </p:cNvPr>
            <p:cNvSpPr txBox="1"/>
            <p:nvPr/>
          </p:nvSpPr>
          <p:spPr>
            <a:xfrm>
              <a:off x="4223614" y="5028154"/>
              <a:ext cx="143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824C1C4-E070-A00A-A55B-D38564CE3430}"/>
                </a:ext>
              </a:extLst>
            </p:cNvPr>
            <p:cNvSpPr txBox="1"/>
            <p:nvPr/>
          </p:nvSpPr>
          <p:spPr>
            <a:xfrm>
              <a:off x="4567588" y="5893223"/>
              <a:ext cx="1433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292246B1-6D78-17F5-B8E3-6AA15896F456}"/>
                </a:ext>
              </a:extLst>
            </p:cNvPr>
            <p:cNvSpPr txBox="1"/>
            <p:nvPr/>
          </p:nvSpPr>
          <p:spPr>
            <a:xfrm>
              <a:off x="5114272" y="6158125"/>
              <a:ext cx="1433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C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8CF310A0-BAAE-4588-BC4E-5D9631116BEE}"/>
                </a:ext>
              </a:extLst>
            </p:cNvPr>
            <p:cNvSpPr txBox="1"/>
            <p:nvPr/>
          </p:nvSpPr>
          <p:spPr>
            <a:xfrm>
              <a:off x="5551386" y="5656445"/>
              <a:ext cx="143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F13FCF9F-E779-1153-EAC2-46AC89B6E8BF}"/>
                </a:ext>
              </a:extLst>
            </p:cNvPr>
            <p:cNvSpPr txBox="1"/>
            <p:nvPr/>
          </p:nvSpPr>
          <p:spPr>
            <a:xfrm>
              <a:off x="3711675" y="5433549"/>
              <a:ext cx="1433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+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22BE990E-8E72-C72B-449C-0FABADDF17B5}"/>
                </a:ext>
              </a:extLst>
            </p:cNvPr>
            <p:cNvSpPr txBox="1"/>
            <p:nvPr/>
          </p:nvSpPr>
          <p:spPr>
            <a:xfrm>
              <a:off x="3698551" y="5675416"/>
              <a:ext cx="21644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-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C85012B4-21F7-F1AD-FC88-2DD50C8A2DDB}"/>
                </a:ext>
              </a:extLst>
            </p:cNvPr>
            <p:cNvSpPr txBox="1"/>
            <p:nvPr/>
          </p:nvSpPr>
          <p:spPr>
            <a:xfrm>
              <a:off x="4177899" y="6646062"/>
              <a:ext cx="1928084" cy="2616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Figure: RC Circuit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3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FFB265"/>
            </a:gs>
            <a:gs pos="100000">
              <a:srgbClr val="D17921"/>
            </a:gs>
            <a:gs pos="50000">
              <a:srgbClr val="FEAE5B"/>
            </a:gs>
            <a:gs pos="0">
              <a:srgbClr val="FFB66D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9136535-47F6-2CF5-0F34-ACF30389B6C0}"/>
              </a:ext>
            </a:extLst>
          </p:cNvPr>
          <p:cNvSpPr/>
          <p:nvPr/>
        </p:nvSpPr>
        <p:spPr>
          <a:xfrm>
            <a:off x="-137159" y="0"/>
            <a:ext cx="3148954" cy="7315198"/>
          </a:xfrm>
          <a:custGeom>
            <a:avLst/>
            <a:gdLst>
              <a:gd name="connsiteX0" fmla="*/ 0 w 3148954"/>
              <a:gd name="connsiteY0" fmla="*/ 0 h 6858000"/>
              <a:gd name="connsiteX1" fmla="*/ 3148954 w 3148954"/>
              <a:gd name="connsiteY1" fmla="*/ 0 h 6858000"/>
              <a:gd name="connsiteX2" fmla="*/ 378360 w 3148954"/>
              <a:gd name="connsiteY2" fmla="*/ 6858000 h 6858000"/>
              <a:gd name="connsiteX3" fmla="*/ 0 w 31489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8954" h="6858000">
                <a:moveTo>
                  <a:pt x="0" y="0"/>
                </a:moveTo>
                <a:lnTo>
                  <a:pt x="3148954" y="0"/>
                </a:lnTo>
                <a:lnTo>
                  <a:pt x="37836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32000">
                <a:srgbClr val="FFB265"/>
              </a:gs>
              <a:gs pos="100000">
                <a:srgbClr val="D17921"/>
              </a:gs>
              <a:gs pos="42000">
                <a:srgbClr val="FEAE5B"/>
              </a:gs>
              <a:gs pos="0">
                <a:srgbClr val="FFB66D"/>
              </a:gs>
            </a:gsLst>
            <a:lin ang="2700000" scaled="1"/>
            <a:tileRect/>
          </a:gradFill>
          <a:ln>
            <a:noFill/>
          </a:ln>
          <a:effectLst>
            <a:outerShdw blurRad="330200" sx="103000" sy="103000" algn="ctr" rotWithShape="0">
              <a:prstClr val="black">
                <a:alpha val="6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2B9646B-9D4A-0137-188C-7119FC568A16}"/>
              </a:ext>
            </a:extLst>
          </p:cNvPr>
          <p:cNvSpPr/>
          <p:nvPr/>
        </p:nvSpPr>
        <p:spPr>
          <a:xfrm>
            <a:off x="-137159" y="0"/>
            <a:ext cx="2506689" cy="7315198"/>
          </a:xfrm>
          <a:custGeom>
            <a:avLst/>
            <a:gdLst>
              <a:gd name="connsiteX0" fmla="*/ 0 w 2506689"/>
              <a:gd name="connsiteY0" fmla="*/ 0 h 6858000"/>
              <a:gd name="connsiteX1" fmla="*/ 2506689 w 2506689"/>
              <a:gd name="connsiteY1" fmla="*/ 0 h 6858000"/>
              <a:gd name="connsiteX2" fmla="*/ 157463 w 2506689"/>
              <a:gd name="connsiteY2" fmla="*/ 6858000 h 6858000"/>
              <a:gd name="connsiteX3" fmla="*/ 0 w 25066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689" h="6858000">
                <a:moveTo>
                  <a:pt x="0" y="0"/>
                </a:moveTo>
                <a:lnTo>
                  <a:pt x="2506689" y="0"/>
                </a:lnTo>
                <a:lnTo>
                  <a:pt x="15746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58B"/>
          </a:solidFill>
          <a:ln>
            <a:noFill/>
          </a:ln>
          <a:effectLst>
            <a:outerShdw blurRad="241300" dist="38100" sx="102000" sy="102000" algn="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034ADE3-3704-038D-13AB-1962E45AE487}"/>
              </a:ext>
            </a:extLst>
          </p:cNvPr>
          <p:cNvSpPr/>
          <p:nvPr/>
        </p:nvSpPr>
        <p:spPr>
          <a:xfrm>
            <a:off x="6156678" y="2"/>
            <a:ext cx="2965034" cy="7315199"/>
          </a:xfrm>
          <a:custGeom>
            <a:avLst/>
            <a:gdLst>
              <a:gd name="connsiteX0" fmla="*/ 2504452 w 2965034"/>
              <a:gd name="connsiteY0" fmla="*/ 0 h 6858000"/>
              <a:gd name="connsiteX1" fmla="*/ 2965034 w 2965034"/>
              <a:gd name="connsiteY1" fmla="*/ 0 h 6858000"/>
              <a:gd name="connsiteX2" fmla="*/ 2965034 w 2965034"/>
              <a:gd name="connsiteY2" fmla="*/ 6858000 h 6858000"/>
              <a:gd name="connsiteX3" fmla="*/ 0 w 296503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65034" h="6858000">
                <a:moveTo>
                  <a:pt x="2504452" y="0"/>
                </a:moveTo>
                <a:lnTo>
                  <a:pt x="2965034" y="0"/>
                </a:lnTo>
                <a:lnTo>
                  <a:pt x="296503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DA341"/>
          </a:solidFill>
          <a:ln>
            <a:noFill/>
          </a:ln>
          <a:effectLst>
            <a:outerShdw blurRad="317500" dist="127000" dir="9000000" sx="101000" sy="101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38FBAB-8395-0C69-006C-B1CCACE82244}"/>
              </a:ext>
            </a:extLst>
          </p:cNvPr>
          <p:cNvSpPr/>
          <p:nvPr/>
        </p:nvSpPr>
        <p:spPr>
          <a:xfrm>
            <a:off x="6775897" y="-1530"/>
            <a:ext cx="2345819" cy="7316728"/>
          </a:xfrm>
          <a:custGeom>
            <a:avLst/>
            <a:gdLst>
              <a:gd name="connsiteX0" fmla="*/ 2157738 w 2345819"/>
              <a:gd name="connsiteY0" fmla="*/ 0 h 6858000"/>
              <a:gd name="connsiteX1" fmla="*/ 2345819 w 2345819"/>
              <a:gd name="connsiteY1" fmla="*/ 0 h 6858000"/>
              <a:gd name="connsiteX2" fmla="*/ 2345819 w 2345819"/>
              <a:gd name="connsiteY2" fmla="*/ 6858000 h 6858000"/>
              <a:gd name="connsiteX3" fmla="*/ 0 w 234581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5819" h="6858000">
                <a:moveTo>
                  <a:pt x="2157738" y="0"/>
                </a:moveTo>
                <a:lnTo>
                  <a:pt x="2345819" y="0"/>
                </a:lnTo>
                <a:lnTo>
                  <a:pt x="234581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17921"/>
          </a:solidFill>
          <a:ln>
            <a:noFill/>
          </a:ln>
          <a:effectLst>
            <a:outerShdw blurRad="152400" dist="38100" dir="8100000" algn="tr" rotWithShape="0">
              <a:prstClr val="black">
                <a:alpha val="4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E24289-9B5D-F73E-84CD-27997FECE9EF}"/>
              </a:ext>
            </a:extLst>
          </p:cNvPr>
          <p:cNvGrpSpPr/>
          <p:nvPr/>
        </p:nvGrpSpPr>
        <p:grpSpPr>
          <a:xfrm>
            <a:off x="396453" y="196083"/>
            <a:ext cx="5331066" cy="951829"/>
            <a:chOff x="1887196" y="2175616"/>
            <a:chExt cx="5612507" cy="2203759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318DD0D-0B88-69BB-4D43-51E004783A78}"/>
                </a:ext>
              </a:extLst>
            </p:cNvPr>
            <p:cNvSpPr/>
            <p:nvPr/>
          </p:nvSpPr>
          <p:spPr>
            <a:xfrm>
              <a:off x="1887196" y="2175616"/>
              <a:ext cx="5612507" cy="2203759"/>
            </a:xfrm>
            <a:prstGeom prst="roundRect">
              <a:avLst>
                <a:gd name="adj" fmla="val 50000"/>
              </a:avLst>
            </a:prstGeom>
            <a:noFill/>
            <a:ln w="57150">
              <a:solidFill>
                <a:srgbClr val="654F4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535F90C-5B30-0827-193E-3CE9F350DF46}"/>
                </a:ext>
              </a:extLst>
            </p:cNvPr>
            <p:cNvGrpSpPr/>
            <p:nvPr/>
          </p:nvGrpSpPr>
          <p:grpSpPr>
            <a:xfrm>
              <a:off x="1918083" y="2200222"/>
              <a:ext cx="5555315" cy="2153969"/>
              <a:chOff x="1918083" y="2200222"/>
              <a:chExt cx="5555315" cy="215396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C601B4FF-B5DD-9723-CF54-C44D85DBB07B}"/>
                  </a:ext>
                </a:extLst>
              </p:cNvPr>
              <p:cNvSpPr/>
              <p:nvPr/>
            </p:nvSpPr>
            <p:spPr>
              <a:xfrm>
                <a:off x="1926575" y="2200222"/>
                <a:ext cx="5526504" cy="208591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8D89E595-263B-8110-FB29-BB2A3BC39974}"/>
                  </a:ext>
                </a:extLst>
              </p:cNvPr>
              <p:cNvSpPr/>
              <p:nvPr/>
            </p:nvSpPr>
            <p:spPr>
              <a:xfrm>
                <a:off x="1918083" y="2304206"/>
                <a:ext cx="5555315" cy="2049985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0B86555-E4A0-B56A-F543-BBDB5C78E64D}"/>
              </a:ext>
            </a:extLst>
          </p:cNvPr>
          <p:cNvSpPr txBox="1"/>
          <p:nvPr/>
        </p:nvSpPr>
        <p:spPr>
          <a:xfrm>
            <a:off x="1033591" y="299797"/>
            <a:ext cx="5936855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w Cen MT" panose="020B0602020104020603" pitchFamily="34" charset="0"/>
              </a:rPr>
              <a:t>Experimental Data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0E9DDBC4-82D0-BE38-A63D-D6A3B0419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19" y="1390620"/>
            <a:ext cx="8146219" cy="5649981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3905202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1524</TotalTime>
  <Words>608</Words>
  <Application>Microsoft Office PowerPoint</Application>
  <PresentationFormat>Custom</PresentationFormat>
  <Paragraphs>112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Symbol</vt:lpstr>
      <vt:lpstr>Times New Roman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S. M. WALID</dc:creator>
  <cp:lastModifiedBy>S. M. WALID</cp:lastModifiedBy>
  <cp:revision>14</cp:revision>
  <dcterms:created xsi:type="dcterms:W3CDTF">2023-04-15T10:13:55Z</dcterms:created>
  <dcterms:modified xsi:type="dcterms:W3CDTF">2023-04-29T07:18:33Z</dcterms:modified>
</cp:coreProperties>
</file>

<file path=docProps/thumbnail.jpeg>
</file>